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8" r:id="rId23"/>
    <p:sldId id="277" r:id="rId24"/>
    <p:sldId id="279" r:id="rId25"/>
    <p:sldId id="281" r:id="rId26"/>
    <p:sldId id="282" r:id="rId27"/>
    <p:sldId id="280" r:id="rId28"/>
    <p:sldId id="283" r:id="rId29"/>
    <p:sldId id="284" r:id="rId30"/>
    <p:sldId id="285" r:id="rId31"/>
    <p:sldId id="286" r:id="rId32"/>
    <p:sldId id="288" r:id="rId33"/>
    <p:sldId id="287" r:id="rId34"/>
    <p:sldId id="289" r:id="rId35"/>
    <p:sldId id="290" r:id="rId36"/>
    <p:sldId id="291" r:id="rId37"/>
    <p:sldId id="292" r:id="rId38"/>
    <p:sldId id="293" r:id="rId39"/>
    <p:sldId id="294"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5" autoAdjust="0"/>
    <p:restoredTop sz="87524" autoAdjust="0"/>
  </p:normalViewPr>
  <p:slideViewPr>
    <p:cSldViewPr>
      <p:cViewPr>
        <p:scale>
          <a:sx n="100" d="100"/>
          <a:sy n="100" d="100"/>
        </p:scale>
        <p:origin x="-72" y="-48"/>
      </p:cViewPr>
      <p:guideLst>
        <p:guide orient="horz" pos="2160"/>
        <p:guide pos="2880"/>
      </p:guideLst>
    </p:cSldViewPr>
  </p:slideViewPr>
  <p:outlineViewPr>
    <p:cViewPr>
      <p:scale>
        <a:sx n="33" d="100"/>
        <a:sy n="33" d="100"/>
      </p:scale>
      <p:origin x="0" y="598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A8BEC-2C8D-4118-81FC-13A33F3D5EE5}" type="datetimeFigureOut">
              <a:rPr lang="zh-TW" altLang="en-US" smtClean="0"/>
              <a:pPr/>
              <a:t>2013/3/31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07635-8212-4DB8-96F2-A2089D6FA8AE}" type="slidenum">
              <a:rPr lang="zh-TW" altLang="en-US" smtClean="0"/>
              <a:pPr/>
              <a:t>‹#›</a:t>
            </a:fld>
            <a:endParaRPr lang="zh-TW" altLang="en-US"/>
          </a:p>
        </p:txBody>
      </p:sp>
    </p:spTree>
    <p:extLst>
      <p:ext uri="{BB962C8B-B14F-4D97-AF65-F5344CB8AC3E}">
        <p14:creationId xmlns:p14="http://schemas.microsoft.com/office/powerpoint/2010/main" val="354823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C107635-8212-4DB8-96F2-A2089D6FA8AE}" type="slidenum">
              <a:rPr lang="zh-TW" altLang="en-US" smtClean="0"/>
              <a:pPr/>
              <a:t>2</a:t>
            </a:fld>
            <a:endParaRPr lang="zh-TW" altLang="en-US"/>
          </a:p>
        </p:txBody>
      </p:sp>
    </p:spTree>
    <p:extLst>
      <p:ext uri="{BB962C8B-B14F-4D97-AF65-F5344CB8AC3E}">
        <p14:creationId xmlns:p14="http://schemas.microsoft.com/office/powerpoint/2010/main" val="120019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是</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CC107635-8212-4DB8-96F2-A2089D6FA8AE}" type="slidenum">
              <a:rPr lang="zh-TW" altLang="en-US" smtClean="0"/>
              <a:pPr/>
              <a:t>25</a:t>
            </a:fld>
            <a:endParaRPr lang="zh-TW" altLang="en-US"/>
          </a:p>
        </p:txBody>
      </p:sp>
    </p:spTree>
    <p:extLst>
      <p:ext uri="{BB962C8B-B14F-4D97-AF65-F5344CB8AC3E}">
        <p14:creationId xmlns:p14="http://schemas.microsoft.com/office/powerpoint/2010/main" val="332661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163243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170070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180571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260583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101717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257939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294924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306891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265679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345219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5A154C7-9B02-4351-9182-DB568410D255}" type="datetimeFigureOut">
              <a:rPr lang="zh-TW" altLang="en-US" smtClean="0"/>
              <a:pPr/>
              <a:t>2013/3/31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415227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154C7-9B02-4351-9182-DB568410D255}" type="datetimeFigureOut">
              <a:rPr lang="zh-TW" altLang="en-US" smtClean="0"/>
              <a:pPr/>
              <a:t>2013/3/31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E2284-59A5-4F3C-94C9-3EA2641DF987}" type="slidenum">
              <a:rPr lang="zh-TW" altLang="en-US" smtClean="0"/>
              <a:pPr/>
              <a:t>‹#›</a:t>
            </a:fld>
            <a:endParaRPr lang="zh-TW" altLang="en-US"/>
          </a:p>
        </p:txBody>
      </p:sp>
    </p:spTree>
    <p:extLst>
      <p:ext uri="{BB962C8B-B14F-4D97-AF65-F5344CB8AC3E}">
        <p14:creationId xmlns:p14="http://schemas.microsoft.com/office/powerpoint/2010/main" val="414521160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descr="cosmos-3.bmp"/>
          <p:cNvPicPr>
            <a:picLocks noChangeAspect="1"/>
          </p:cNvPicPr>
          <p:nvPr/>
        </p:nvPicPr>
        <p:blipFill>
          <a:blip r:embed="rId2"/>
          <a:stretch>
            <a:fillRect/>
          </a:stretch>
        </p:blipFill>
        <p:spPr>
          <a:xfrm>
            <a:off x="0" y="0"/>
            <a:ext cx="9143999" cy="6858000"/>
          </a:xfrm>
          <a:prstGeom prst="rect">
            <a:avLst/>
          </a:prstGeom>
        </p:spPr>
      </p:pic>
      <p:sp>
        <p:nvSpPr>
          <p:cNvPr id="4" name="標題 3"/>
          <p:cNvSpPr>
            <a:spLocks noGrp="1"/>
          </p:cNvSpPr>
          <p:nvPr>
            <p:ph type="ctrTitle"/>
          </p:nvPr>
        </p:nvSpPr>
        <p:spPr>
          <a:xfrm>
            <a:off x="642910" y="2000240"/>
            <a:ext cx="7772400" cy="1470025"/>
          </a:xfrm>
        </p:spPr>
        <p:txBody>
          <a:bodyPr>
            <a:normAutofit/>
          </a:bodyPr>
          <a:lstStyle/>
          <a:p>
            <a:r>
              <a:rPr lang="zh-TW" altLang="en-US" b="1" dirty="0">
                <a:solidFill>
                  <a:srgbClr val="FFFF99"/>
                </a:solidFill>
                <a:effectLst>
                  <a:outerShdw blurRad="38100" dist="38100" dir="2700000" algn="tl">
                    <a:srgbClr val="000000">
                      <a:alpha val="43137"/>
                    </a:srgbClr>
                  </a:outerShdw>
                </a:effectLst>
              </a:rPr>
              <a:t>漫談宇宙九次元</a:t>
            </a:r>
          </a:p>
        </p:txBody>
      </p:sp>
      <p:sp>
        <p:nvSpPr>
          <p:cNvPr id="6" name="副標題 5"/>
          <p:cNvSpPr>
            <a:spLocks noGrp="1"/>
          </p:cNvSpPr>
          <p:nvPr>
            <p:ph type="subTitle" idx="1"/>
          </p:nvPr>
        </p:nvSpPr>
        <p:spPr>
          <a:xfrm>
            <a:off x="1371600" y="5000636"/>
            <a:ext cx="6400800" cy="1130468"/>
          </a:xfrm>
        </p:spPr>
        <p:txBody>
          <a:bodyPr>
            <a:normAutofit/>
          </a:bodyPr>
          <a:lstStyle/>
          <a:p>
            <a:r>
              <a:rPr lang="zh-TW" altLang="en-US" sz="2400" b="1" dirty="0" smtClean="0">
                <a:solidFill>
                  <a:srgbClr val="FFFF99"/>
                </a:solidFill>
                <a:effectLst>
                  <a:outerShdw blurRad="38100" dist="38100" dir="2700000" algn="tl">
                    <a:srgbClr val="000000">
                      <a:alpha val="43137"/>
                    </a:srgbClr>
                  </a:outerShdw>
                </a:effectLst>
              </a:rPr>
              <a:t>資料提供：光的課程資訊中心編輯部</a:t>
            </a:r>
            <a:endParaRPr lang="en-US" altLang="zh-TW" sz="2400" b="1" dirty="0" smtClean="0">
              <a:solidFill>
                <a:srgbClr val="FFFF99"/>
              </a:solidFill>
              <a:effectLst>
                <a:outerShdw blurRad="38100" dist="38100" dir="2700000" algn="tl">
                  <a:srgbClr val="000000">
                    <a:alpha val="43137"/>
                  </a:srgbClr>
                </a:outerShdw>
              </a:effectLst>
            </a:endParaRPr>
          </a:p>
          <a:p>
            <a:r>
              <a:rPr lang="zh-TW" altLang="en-US" sz="2400" b="1" dirty="0" smtClean="0">
                <a:solidFill>
                  <a:srgbClr val="FFFF99"/>
                </a:solidFill>
                <a:effectLst>
                  <a:outerShdw blurRad="38100" dist="38100" dir="2700000" algn="tl">
                    <a:srgbClr val="000000">
                      <a:alpha val="43137"/>
                    </a:srgbClr>
                  </a:outerShdw>
                </a:effectLst>
              </a:rPr>
              <a:t>編輯整理：李智倫</a:t>
            </a:r>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41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第一次元的本質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71472" y="1831995"/>
            <a:ext cx="8001056" cy="4525963"/>
          </a:xfrm>
        </p:spPr>
        <p:txBody>
          <a:bodyPr>
            <a:normAutofit lnSpcReduction="10000"/>
          </a:bodyPr>
          <a:lstStyle/>
          <a:p>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1D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即蓋亞本身。</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我們的血液中含有鐵核心水晶的鐵質</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因此</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便</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自然地與蓋亞共振</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1D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最稠密，越往高次元，密度就越不稠密，也就是說密度會越低</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，而</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密度來自地心引力。</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1D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是這中軸唯一真正實心的固體物</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鐵</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核心水晶</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的脈衝</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創造</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了這垂直軸的九個次</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人</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類</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腳底的脈輪與</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1D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的鐵核心水晶共振，海底輪與</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地殼下的領域共振。所以靜坐完成落實地面，便是與</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1D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連接。</a:t>
            </a:r>
          </a:p>
          <a:p>
            <a:endParaRPr lang="en-US" altLang="zh-TW" sz="2400" b="1" dirty="0" smtClean="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6643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66"/>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第二次元的本質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71472" y="1831995"/>
            <a:ext cx="8001056" cy="4525963"/>
          </a:xfrm>
        </p:spPr>
        <p:txBody>
          <a:bodyPr>
            <a:normAutofit/>
          </a:bodyPr>
          <a:lstStyle/>
          <a:p>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這個區域被稱之為地質層（</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telluric realm</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），是鐵核心水晶的週邊，它的覆蓋物。其</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中的物質密度高於</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地球表面</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本身是一種頻率振動，一種脈衝，所湧出的能量，即是我們生命活力的泉源</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的物質形成素可在</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與</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中進展成為形體，也就是將無機物轉化成為有機體，並為所有生命編碼。</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管理這一次元的是一些自然界的物質元素，如放射性物質、礦物質、菌類</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等</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77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357174"/>
            <a:ext cx="8229600" cy="1143000"/>
          </a:xfrm>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第二次元</a:t>
            </a:r>
            <a:r>
              <a:rPr lang="zh-TW" altLang="en-US" sz="3600" b="1" dirty="0" smtClean="0">
                <a:solidFill>
                  <a:srgbClr val="FFFF99"/>
                </a:solidFill>
                <a:effectLst>
                  <a:outerShdw blurRad="38100" dist="38100" dir="2700000" algn="tl">
                    <a:srgbClr val="000000">
                      <a:alpha val="43137"/>
                    </a:srgbClr>
                  </a:outerShdw>
                </a:effectLst>
              </a:rPr>
              <a:t>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831995"/>
            <a:ext cx="7943848" cy="4525963"/>
          </a:xfrm>
        </p:spPr>
        <p:txBody>
          <a:bodyPr>
            <a:normAutofit/>
          </a:bodyPr>
          <a:lstStyle/>
          <a:p>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內在勢能所帶動的地、水、火、風等種種元素影響著我們的四個體系</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即身體、情緒體、理性思想體與</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靈</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魂</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體的意識。</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身體的健康，是依我們與它的頻率共振的和諧程度而定的</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所以人類需要學習與大自然和諧共處。</a:t>
            </a: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由於所有次元都在這垂直軸中相互依存</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所以不正確</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剝削大地之母的能量</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所</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造成的不平衡，最終還是要回到自己身上，必須由自己去平衡，這是宇宙的因果法則。</a:t>
            </a: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206298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第三次元的本質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831995"/>
            <a:ext cx="8015286" cy="4525963"/>
          </a:xfrm>
        </p:spPr>
        <p:txBody>
          <a:bodyPr>
            <a:normAutofit/>
          </a:bodyPr>
          <a:lstStyle/>
          <a:p>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是一個有</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形體與</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無形體（</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4D-9D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）交錯並行的地帶，是一個以物質顯像的形式，來表達宇宙中眾多世界的層面</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rPr>
              <a:t>它是一個存在於地球上，一個線性的時間與空間。</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宇宙中，時間並不真實存在；然而在第三次元中，時間是一種用來完成事物的方式</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時空兩個字所指的「空間」，指的是各個次元的思想意識層面。而我們特定的三度空間，是一個充滿著銀河星系所有次元的能量磁場。</a:t>
            </a:r>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1089842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第三次元</a:t>
            </a:r>
            <a:r>
              <a:rPr lang="zh-TW" altLang="en-US" sz="3600" b="1" dirty="0" smtClean="0">
                <a:solidFill>
                  <a:srgbClr val="FFFF99"/>
                </a:solidFill>
                <a:effectLst>
                  <a:outerShdw blurRad="38100" dist="38100" dir="2700000" algn="tl">
                    <a:srgbClr val="000000">
                      <a:alpha val="43137"/>
                    </a:srgbClr>
                  </a:outerShdw>
                </a:effectLst>
              </a:rPr>
              <a:t>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903433"/>
            <a:ext cx="7872410" cy="4525963"/>
          </a:xfrm>
        </p:spPr>
        <p:txBody>
          <a:bodyPr>
            <a:normAutofit/>
          </a:bodyPr>
          <a:lstStyle/>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當我們心靈意識提升時，我們身體的磁場會隨之擴展，這將使我們學會如何在</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生活得更好，如何悠然</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倘</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佯於</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時空中，並</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超越</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時間與空間</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反之，如果無法和諧共處</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便</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停滯在</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 ，失去</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在多元性時空中的自然流動性以及同步性。</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因此</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除了身體的</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清理，</a:t>
            </a:r>
            <a:r>
              <a:rPr lang="zh-TW" altLang="zh-TW" sz="2400" b="1" dirty="0" smtClean="0">
                <a:solidFill>
                  <a:srgbClr val="FFFF99"/>
                </a:solidFill>
                <a:effectLst>
                  <a:outerShdw blurRad="38100" dist="38100" dir="2700000" algn="tl">
                    <a:srgbClr val="000000">
                      <a:alpha val="43137"/>
                    </a:srgbClr>
                  </a:outerShdw>
                </a:effectLst>
              </a:rPr>
              <a:t>情緒</a:t>
            </a:r>
            <a:r>
              <a:rPr lang="zh-TW" altLang="zh-TW" sz="2400" b="1" dirty="0">
                <a:solidFill>
                  <a:srgbClr val="FFFF99"/>
                </a:solidFill>
                <a:effectLst>
                  <a:outerShdw blurRad="38100" dist="38100" dir="2700000" algn="tl">
                    <a:srgbClr val="000000">
                      <a:alpha val="43137"/>
                    </a:srgbClr>
                  </a:outerShdw>
                </a:effectLst>
              </a:rPr>
              <a:t>、感受、思想的</a:t>
            </a:r>
            <a:r>
              <a:rPr lang="zh-TW" altLang="zh-TW" sz="2400" b="1" dirty="0" smtClean="0">
                <a:solidFill>
                  <a:srgbClr val="FFFF99"/>
                </a:solidFill>
                <a:effectLst>
                  <a:outerShdw blurRad="38100" dist="38100" dir="2700000" algn="tl">
                    <a:srgbClr val="000000">
                      <a:alpha val="43137"/>
                    </a:srgbClr>
                  </a:outerShdw>
                </a:effectLst>
              </a:rPr>
              <a:t>調整</a:t>
            </a:r>
            <a:r>
              <a:rPr lang="zh-TW" altLang="en-US" sz="2400" b="1" dirty="0" smtClean="0">
                <a:solidFill>
                  <a:srgbClr val="FFFF99"/>
                </a:solidFill>
                <a:effectLst>
                  <a:outerShdw blurRad="38100" dist="38100" dir="2700000" algn="tl">
                    <a:srgbClr val="000000">
                      <a:alpha val="43137"/>
                    </a:srgbClr>
                  </a:outerShdw>
                </a:effectLst>
              </a:rPr>
              <a:t>也</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目前我們在</a:t>
            </a:r>
            <a:r>
              <a:rPr lang="en-US" altLang="zh-TW" sz="2400" b="1" dirty="0">
                <a:solidFill>
                  <a:srgbClr val="FFFF99"/>
                </a:solidFill>
                <a:effectLst>
                  <a:outerShdw blurRad="38100" dist="38100" dir="2700000" algn="tl">
                    <a:srgbClr val="000000">
                      <a:alpha val="43137"/>
                    </a:srgbClr>
                  </a:outerShdw>
                </a:effectLst>
                <a:latin typeface="+mn-ea"/>
              </a:rPr>
              <a:t>3D</a:t>
            </a:r>
            <a:r>
              <a:rPr lang="zh-TW" altLang="zh-TW" sz="2400" b="1" dirty="0">
                <a:solidFill>
                  <a:srgbClr val="FFFF99"/>
                </a:solidFill>
                <a:effectLst>
                  <a:outerShdw blurRad="38100" dist="38100" dir="2700000" algn="tl">
                    <a:srgbClr val="000000">
                      <a:alpha val="43137"/>
                    </a:srgbClr>
                  </a:outerShdw>
                </a:effectLst>
              </a:rPr>
              <a:t>的當務之急</a:t>
            </a:r>
            <a:r>
              <a:rPr lang="zh-TW" altLang="zh-TW" sz="2400" b="1" dirty="0" smtClean="0">
                <a:solidFill>
                  <a:srgbClr val="FFFF99"/>
                </a:solidFill>
                <a:effectLst>
                  <a:outerShdw blurRad="38100" dist="38100" dir="2700000" algn="tl">
                    <a:srgbClr val="000000">
                      <a:alpha val="43137"/>
                    </a:srgbClr>
                  </a:outerShdw>
                </a:effectLst>
              </a:rPr>
              <a:t>。</a:t>
            </a:r>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2252124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428612"/>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人類與</a:t>
            </a:r>
            <a:r>
              <a:rPr lang="en-US" altLang="zh-TW" sz="3600" b="1" dirty="0" smtClean="0">
                <a:solidFill>
                  <a:srgbClr val="FFFF99"/>
                </a:solidFill>
                <a:effectLst>
                  <a:outerShdw blurRad="38100" dist="38100" dir="2700000" algn="tl">
                    <a:srgbClr val="000000">
                      <a:alpha val="43137"/>
                    </a:srgbClr>
                  </a:outerShdw>
                </a:effectLst>
                <a:latin typeface="+mj-ea"/>
              </a:rPr>
              <a:t>4D-9D</a:t>
            </a:r>
            <a:r>
              <a:rPr lang="zh-TW" altLang="en-US" sz="3600" b="1" dirty="0" smtClean="0">
                <a:solidFill>
                  <a:srgbClr val="FFFF99"/>
                </a:solidFill>
                <a:effectLst>
                  <a:outerShdw blurRad="38100" dist="38100" dir="2700000" algn="tl">
                    <a:srgbClr val="000000">
                      <a:alpha val="43137"/>
                    </a:srgbClr>
                  </a:outerShdw>
                </a:effectLst>
              </a:rPr>
              <a:t>之間的關係</a:t>
            </a:r>
            <a:endParaRPr lang="zh-TW" altLang="en-US" sz="3600" b="1" dirty="0">
              <a:solidFill>
                <a:srgbClr val="FFFF99"/>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577263"/>
            <a:ext cx="5741205" cy="535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55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第四次元的本質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39552" y="1628800"/>
            <a:ext cx="7929618" cy="4757758"/>
          </a:xfrm>
        </p:spPr>
        <p:txBody>
          <a:bodyPr>
            <a:normAutofit lnSpcReduction="10000"/>
          </a:bodyPr>
          <a:lstStyle/>
          <a:p>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的群體意識</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像</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一個巨大的頻率視屏，因此人類的</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頭</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腦可以像收音機或電視機一樣，隨我們的意願轉到我們所要吸收的電臺，接收並解讀我們所要的資訊。如果沒有經由我們思想意識的引導，較高次元的智慧便難以進入我們之內。</a:t>
            </a:r>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en-US" altLang="zh-TW" sz="2400" b="1" dirty="0">
                <a:solidFill>
                  <a:srgbClr val="FFFF99"/>
                </a:solidFill>
                <a:effectLst>
                  <a:outerShdw blurRad="38100" dist="38100" dir="2700000" algn="tl">
                    <a:srgbClr val="000000">
                      <a:alpha val="43137"/>
                    </a:srgbClr>
                  </a:outerShdw>
                </a:effectLst>
                <a:latin typeface="+mn-ea"/>
              </a:rPr>
              <a:t>3D</a:t>
            </a:r>
            <a:r>
              <a:rPr lang="zh-TW" altLang="zh-TW" sz="2400" b="1" dirty="0">
                <a:solidFill>
                  <a:srgbClr val="FFFF99"/>
                </a:solidFill>
                <a:effectLst>
                  <a:outerShdw blurRad="38100" dist="38100" dir="2700000" algn="tl">
                    <a:srgbClr val="000000">
                      <a:alpha val="43137"/>
                    </a:srgbClr>
                  </a:outerShdw>
                </a:effectLst>
              </a:rPr>
              <a:t>與</a:t>
            </a:r>
            <a:r>
              <a:rPr lang="en-US" altLang="zh-TW" sz="2400" b="1" dirty="0">
                <a:solidFill>
                  <a:srgbClr val="FFFF99"/>
                </a:solidFill>
                <a:effectLst>
                  <a:outerShdw blurRad="38100" dist="38100" dir="2700000" algn="tl">
                    <a:srgbClr val="000000">
                      <a:alpha val="43137"/>
                    </a:srgbClr>
                  </a:outerShdw>
                </a:effectLst>
                <a:latin typeface="+mn-ea"/>
              </a:rPr>
              <a:t>4D</a:t>
            </a:r>
            <a:r>
              <a:rPr lang="zh-TW" altLang="zh-TW" sz="2400" b="1" dirty="0">
                <a:solidFill>
                  <a:srgbClr val="FFFF99"/>
                </a:solidFill>
                <a:effectLst>
                  <a:outerShdw blurRad="38100" dist="38100" dir="2700000" algn="tl">
                    <a:srgbClr val="000000">
                      <a:alpha val="43137"/>
                    </a:srgbClr>
                  </a:outerShdw>
                </a:effectLst>
              </a:rPr>
              <a:t>是交迭</a:t>
            </a:r>
            <a:r>
              <a:rPr lang="zh-TW" altLang="zh-TW" sz="2400" b="1" dirty="0" smtClean="0">
                <a:solidFill>
                  <a:srgbClr val="FFFF99"/>
                </a:solidFill>
                <a:effectLst>
                  <a:outerShdw blurRad="38100" dist="38100" dir="2700000" algn="tl">
                    <a:srgbClr val="000000">
                      <a:alpha val="43137"/>
                    </a:srgbClr>
                  </a:outerShdw>
                </a:effectLst>
              </a:rPr>
              <a:t>的</a:t>
            </a:r>
            <a:r>
              <a:rPr lang="zh-TW" altLang="en-US" sz="2400" b="1" dirty="0" smtClean="0">
                <a:solidFill>
                  <a:srgbClr val="FFFF99"/>
                </a:solidFill>
                <a:effectLst>
                  <a:outerShdw blurRad="38100" dist="38100" dir="2700000" algn="tl">
                    <a:srgbClr val="000000">
                      <a:alpha val="43137"/>
                    </a:srgbClr>
                  </a:outerShdw>
                </a:effectLst>
              </a:rPr>
              <a:t>，</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就像是一層壟罩著</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的罩蓬，它儘管稠密但卻不是密不透氣的物質體，它更像是一張有許多空隙的網，一旦我們能超越那些由群眾意識所產生的種種幻象，</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5D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以上的較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高智慧便</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能進入我們的存在中</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因為充滿著所有人類的思想意識，以及來自較高次元的智慧，</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因此它是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充滿可能性的世界</a:t>
            </a:r>
            <a:r>
              <a:rPr lang="zh-TW" altLang="zh-TW" sz="2400" b="1" dirty="0">
                <a:solidFill>
                  <a:srgbClr val="FFFF99"/>
                </a:solidFill>
                <a:effectLst>
                  <a:outerShdw blurRad="38100" dist="38100" dir="2700000" algn="tl">
                    <a:srgbClr val="000000">
                      <a:alpha val="43137"/>
                    </a:srgbClr>
                  </a:outerShdw>
                </a:effectLst>
              </a:rPr>
              <a:t>。</a:t>
            </a:r>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228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第四次元</a:t>
            </a:r>
            <a:r>
              <a:rPr lang="zh-TW" altLang="en-US" sz="3600" b="1" dirty="0" smtClean="0">
                <a:solidFill>
                  <a:srgbClr val="FFFF99"/>
                </a:solidFill>
                <a:effectLst>
                  <a:outerShdw blurRad="38100" dist="38100" dir="2700000" algn="tl">
                    <a:srgbClr val="000000">
                      <a:alpha val="43137"/>
                    </a:srgbClr>
                  </a:outerShdw>
                </a:effectLst>
              </a:rPr>
              <a:t>與人類的</a:t>
            </a:r>
            <a:r>
              <a:rPr lang="zh-TW" altLang="en-US" sz="3600" b="1" dirty="0">
                <a:solidFill>
                  <a:srgbClr val="FFFF99"/>
                </a:solidFill>
                <a:effectLst>
                  <a:outerShdw blurRad="38100" dist="38100" dir="2700000" algn="tl">
                    <a:srgbClr val="000000">
                      <a:alpha val="43137"/>
                    </a:srgbClr>
                  </a:outerShdw>
                </a:effectLst>
              </a:rPr>
              <a:t>關聯</a:t>
            </a:r>
          </a:p>
        </p:txBody>
      </p:sp>
      <p:sp>
        <p:nvSpPr>
          <p:cNvPr id="3" name="內容版面配置區 2"/>
          <p:cNvSpPr>
            <a:spLocks noGrp="1"/>
          </p:cNvSpPr>
          <p:nvPr>
            <p:ph idx="1"/>
          </p:nvPr>
        </p:nvSpPr>
        <p:spPr>
          <a:xfrm>
            <a:off x="539552" y="1700808"/>
            <a:ext cx="8015286" cy="5072098"/>
          </a:xfrm>
        </p:spPr>
        <p:txBody>
          <a:bodyPr>
            <a:normAutofit/>
          </a:bodyPr>
          <a:lstStyle/>
          <a:p>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許多</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事物是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依人類所投射之事物的不同與改變而不斷</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演化</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。因此只要</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改變我們的投射，便可改變</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物質顯像</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當我們越是</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理解</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可能性」的運作本質，我們便越能清晰</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地看到</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由自己的思想</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意識的投射所</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形成的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命運軌跡，</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透過改變思想去創造不同的人生</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是一個通道，當一個人向較高意識覺醒</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清理並超越</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了</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二元性的種種</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影像及</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情緒感受時，</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便成為通往</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5D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至</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9D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的入口。我們的意識才能進入較高次元，並與較高次元共同運作。</a:t>
            </a:r>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548555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en-US" altLang="zh-TW" sz="3600" b="1" dirty="0">
                <a:solidFill>
                  <a:srgbClr val="FFFF99"/>
                </a:solidFill>
                <a:effectLst>
                  <a:outerShdw blurRad="38100" dist="38100" dir="2700000" algn="tl">
                    <a:srgbClr val="000000">
                      <a:alpha val="43137"/>
                    </a:srgbClr>
                  </a:outerShdw>
                </a:effectLst>
              </a:rPr>
              <a:t> </a:t>
            </a:r>
            <a:r>
              <a:rPr lang="zh-TW" altLang="en-US" sz="3600" b="1" dirty="0" smtClean="0">
                <a:solidFill>
                  <a:srgbClr val="FFFF99"/>
                </a:solidFill>
                <a:effectLst>
                  <a:outerShdw blurRad="38100" dist="38100" dir="2700000" algn="tl">
                    <a:srgbClr val="000000">
                      <a:alpha val="43137"/>
                    </a:srgbClr>
                  </a:outerShdw>
                </a:effectLst>
              </a:rPr>
              <a:t>第五次元的本質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71472" y="1743076"/>
            <a:ext cx="7929618" cy="4900634"/>
          </a:xfrm>
        </p:spPr>
        <p:txBody>
          <a:bodyPr>
            <a:normAutofit/>
          </a:bodyPr>
          <a:lstStyle/>
          <a:p>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5D</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你心靈的管理者</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座落</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在人類心輪處，與地球上一切具有生命的受造之物共振共</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嗚</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我們這一宇宙所有次元的</a:t>
            </a:r>
            <a:r>
              <a:rPr lang="zh-TW" altLang="zh-TW" sz="2400" b="1" dirty="0" smtClean="0">
                <a:solidFill>
                  <a:srgbClr val="FFFF99"/>
                </a:solidFill>
                <a:effectLst>
                  <a:outerShdw blurRad="38100" dist="38100" dir="2700000" algn="tl">
                    <a:srgbClr val="000000">
                      <a:alpha val="43137"/>
                    </a:srgbClr>
                  </a:outerShdw>
                </a:effectLst>
              </a:rPr>
              <a:t>中心點</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通往所有次元的中途島。</a:t>
            </a: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rPr>
              <a:t>由昴宿星團所煥發的巨大螺旋星光，一直延伸到我們的太陽</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推動這螺旋星光旋轉的</a:t>
            </a:r>
            <a:r>
              <a:rPr lang="zh-TW" altLang="zh-TW" sz="2400" b="1" dirty="0" smtClean="0">
                <a:solidFill>
                  <a:srgbClr val="FFFF99"/>
                </a:solidFill>
                <a:effectLst>
                  <a:outerShdw blurRad="38100" dist="38100" dir="2700000" algn="tl">
                    <a:srgbClr val="000000">
                      <a:alpha val="43137"/>
                    </a:srgbClr>
                  </a:outerShdw>
                </a:effectLst>
              </a:rPr>
              <a:t>發電機是</a:t>
            </a:r>
            <a:r>
              <a:rPr lang="zh-TW" altLang="zh-TW" sz="2400" b="1" dirty="0">
                <a:solidFill>
                  <a:srgbClr val="FFFF99"/>
                </a:solidFill>
                <a:effectLst>
                  <a:outerShdw blurRad="38100" dist="38100" dir="2700000" algn="tl">
                    <a:srgbClr val="000000">
                      <a:alpha val="43137"/>
                    </a:srgbClr>
                  </a:outerShdw>
                </a:effectLst>
              </a:rPr>
              <a:t>昴宿</a:t>
            </a:r>
            <a:r>
              <a:rPr lang="zh-TW" altLang="zh-TW" sz="2400" b="1" dirty="0" smtClean="0">
                <a:solidFill>
                  <a:srgbClr val="FFFF99"/>
                </a:solidFill>
                <a:effectLst>
                  <a:outerShdw blurRad="38100" dist="38100" dir="2700000" algn="tl">
                    <a:srgbClr val="000000">
                      <a:alpha val="43137"/>
                    </a:srgbClr>
                  </a:outerShdw>
                </a:effectLst>
              </a:rPr>
              <a:t>六</a:t>
            </a:r>
            <a:r>
              <a:rPr lang="en-US" altLang="zh-TW" sz="2400" b="1" dirty="0" smtClean="0">
                <a:solidFill>
                  <a:srgbClr val="FFFF99"/>
                </a:solidFill>
                <a:effectLst>
                  <a:outerShdw blurRad="38100" dist="38100" dir="2700000" algn="tl">
                    <a:srgbClr val="000000">
                      <a:alpha val="43137"/>
                    </a:srgbClr>
                  </a:outerShdw>
                </a:effectLst>
                <a:latin typeface="+mn-ea"/>
              </a:rPr>
              <a:t>(</a:t>
            </a:r>
            <a:r>
              <a:rPr lang="en-US" altLang="zh-TW" sz="2400" b="1" dirty="0" err="1" smtClean="0">
                <a:solidFill>
                  <a:srgbClr val="FFFF99"/>
                </a:solidFill>
                <a:effectLst>
                  <a:outerShdw blurRad="38100" dist="38100" dir="2700000" algn="tl">
                    <a:srgbClr val="000000">
                      <a:alpha val="43137"/>
                    </a:srgbClr>
                  </a:outerShdw>
                </a:effectLst>
                <a:latin typeface="+mn-ea"/>
              </a:rPr>
              <a:t>Alcyone</a:t>
            </a:r>
            <a:r>
              <a:rPr lang="en-US" altLang="zh-TW" sz="2400" b="1" dirty="0" smtClean="0">
                <a:solidFill>
                  <a:srgbClr val="FFFF99"/>
                </a:solidFill>
                <a:effectLst>
                  <a:outerShdw blurRad="38100" dist="38100" dir="2700000" algn="tl">
                    <a:srgbClr val="000000">
                      <a:alpha val="43137"/>
                    </a:srgbClr>
                  </a:outerShdw>
                </a:effectLst>
                <a:latin typeface="+mn-ea"/>
              </a:rPr>
              <a:t>)</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它</a:t>
            </a:r>
            <a:r>
              <a:rPr lang="zh-TW" altLang="en-US" sz="2400" b="1" dirty="0" smtClean="0">
                <a:solidFill>
                  <a:srgbClr val="FFFF99"/>
                </a:solidFill>
                <a:effectLst>
                  <a:outerShdw blurRad="38100" dist="38100" dir="2700000" algn="tl">
                    <a:srgbClr val="000000">
                      <a:alpha val="43137"/>
                    </a:srgbClr>
                  </a:outerShdw>
                </a:effectLst>
              </a:rPr>
              <a:t>座</a:t>
            </a:r>
            <a:r>
              <a:rPr lang="zh-TW" altLang="zh-TW" sz="2400" b="1" dirty="0" smtClean="0">
                <a:solidFill>
                  <a:srgbClr val="FFFF99"/>
                </a:solidFill>
                <a:effectLst>
                  <a:outerShdw blurRad="38100" dist="38100" dir="2700000" algn="tl">
                    <a:srgbClr val="000000">
                      <a:alpha val="43137"/>
                    </a:srgbClr>
                  </a:outerShdw>
                </a:effectLst>
              </a:rPr>
              <a:t>落</a:t>
            </a:r>
            <a:r>
              <a:rPr lang="zh-TW" altLang="zh-TW" sz="2400" b="1" dirty="0">
                <a:solidFill>
                  <a:srgbClr val="FFFF99"/>
                </a:solidFill>
                <a:effectLst>
                  <a:outerShdw blurRad="38100" dist="38100" dir="2700000" algn="tl">
                    <a:srgbClr val="000000">
                      <a:alpha val="43137"/>
                    </a:srgbClr>
                  </a:outerShdw>
                </a:effectLst>
              </a:rPr>
              <a:t>在昴宿星團中央。我們所談的有關宇宙次元的資料，就是來自昴宿六這圖書室</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rPr>
              <a:t>隨著地球進入光子帶，昴宿星團進入我們的太陽系</a:t>
            </a:r>
            <a:r>
              <a:rPr lang="zh-TW" altLang="zh-TW" sz="2400" b="1" dirty="0" smtClean="0">
                <a:solidFill>
                  <a:srgbClr val="FFFF99"/>
                </a:solidFill>
                <a:effectLst>
                  <a:outerShdw blurRad="38100" dist="38100" dir="2700000" algn="tl">
                    <a:srgbClr val="000000">
                      <a:alpha val="43137"/>
                    </a:srgbClr>
                  </a:outerShdw>
                </a:effectLst>
              </a:rPr>
              <a:t>，將</a:t>
            </a:r>
            <a:r>
              <a:rPr lang="zh-TW" altLang="zh-TW" sz="2400" b="1" dirty="0">
                <a:solidFill>
                  <a:srgbClr val="FFFF99"/>
                </a:solidFill>
                <a:effectLst>
                  <a:outerShdw blurRad="38100" dist="38100" dir="2700000" algn="tl">
                    <a:srgbClr val="000000">
                      <a:alpha val="43137"/>
                    </a:srgbClr>
                  </a:outerShdw>
                </a:effectLst>
              </a:rPr>
              <a:t>昴宿六中最新的資料傳遞給我們</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他們到地球上來的目的是要教導我們理解「愛」。</a:t>
            </a:r>
          </a:p>
          <a:p>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369358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015286" cy="4878874"/>
          </a:xfrm>
        </p:spPr>
        <p:txBody>
          <a:bodyPr>
            <a:normAutofit/>
          </a:bodyPr>
          <a:lstStyle/>
          <a:p>
            <a:r>
              <a:rPr lang="zh-TW" altLang="zh-TW" sz="2400" b="1" dirty="0">
                <a:solidFill>
                  <a:srgbClr val="FFFF99"/>
                </a:solidFill>
                <a:effectLst>
                  <a:outerShdw blurRad="38100" dist="38100" dir="2700000" algn="tl">
                    <a:srgbClr val="000000">
                      <a:alpha val="43137"/>
                    </a:srgbClr>
                  </a:outerShdw>
                </a:effectLst>
              </a:rPr>
              <a:t>地球是昴宿六與宇宙其他次元的共同實驗室。目前由昴宿六在負責。整個銀河系以地球為實驗室，是因為地球是一個九個次元同時存在的星球，所以被挑選為銀河系的生物</a:t>
            </a:r>
            <a:r>
              <a:rPr lang="zh-TW" altLang="zh-TW" sz="2400" b="1" dirty="0" smtClean="0">
                <a:solidFill>
                  <a:srgbClr val="FFFF99"/>
                </a:solidFill>
                <a:effectLst>
                  <a:outerShdw blurRad="38100" dist="38100" dir="2700000" algn="tl">
                    <a:srgbClr val="000000">
                      <a:alpha val="43137"/>
                    </a:srgbClr>
                  </a:outerShdw>
                </a:effectLst>
              </a:rPr>
              <a:t>實驗室。</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en-US" sz="2400" b="1" dirty="0" smtClean="0">
                <a:solidFill>
                  <a:srgbClr val="FFFF99"/>
                </a:solidFill>
                <a:effectLst>
                  <a:outerShdw blurRad="38100" dist="38100" dir="2700000" algn="tl">
                    <a:srgbClr val="000000">
                      <a:alpha val="43137"/>
                    </a:srgbClr>
                  </a:outerShdw>
                </a:effectLst>
              </a:rPr>
              <a:t>實驗室的目的是</a:t>
            </a:r>
            <a:r>
              <a:rPr lang="zh-TW" altLang="zh-TW" sz="2400" b="1" dirty="0" smtClean="0">
                <a:solidFill>
                  <a:srgbClr val="FFFF99"/>
                </a:solidFill>
                <a:effectLst>
                  <a:outerShdw blurRad="38100" dist="38100" dir="2700000" algn="tl">
                    <a:srgbClr val="000000">
                      <a:alpha val="43137"/>
                    </a:srgbClr>
                  </a:outerShdw>
                </a:effectLst>
              </a:rPr>
              <a:t>要</a:t>
            </a:r>
            <a:r>
              <a:rPr lang="zh-TW" altLang="zh-TW" sz="2400" b="1" dirty="0">
                <a:solidFill>
                  <a:srgbClr val="FFFF99"/>
                </a:solidFill>
                <a:effectLst>
                  <a:outerShdw blurRad="38100" dist="38100" dir="2700000" algn="tl">
                    <a:srgbClr val="000000">
                      <a:alpha val="43137"/>
                    </a:srgbClr>
                  </a:outerShdw>
                </a:effectLst>
              </a:rPr>
              <a:t>在銀河系中培育一個新的神聖文明</a:t>
            </a:r>
            <a:r>
              <a:rPr lang="zh-TW" altLang="zh-TW" sz="2400" b="1" dirty="0" smtClean="0">
                <a:solidFill>
                  <a:srgbClr val="FFFF99"/>
                </a:solidFill>
                <a:effectLst>
                  <a:outerShdw blurRad="38100" dist="38100" dir="2700000" algn="tl">
                    <a:srgbClr val="000000">
                      <a:alpha val="43137"/>
                    </a:srgbClr>
                  </a:outerShdw>
                </a:effectLst>
              </a:rPr>
              <a:t>，期望</a:t>
            </a:r>
            <a:r>
              <a:rPr lang="zh-TW" altLang="zh-TW" sz="2400" b="1" dirty="0">
                <a:solidFill>
                  <a:srgbClr val="FFFF99"/>
                </a:solidFill>
                <a:effectLst>
                  <a:outerShdw blurRad="38100" dist="38100" dir="2700000" algn="tl">
                    <a:srgbClr val="000000">
                      <a:alpha val="43137"/>
                    </a:srgbClr>
                  </a:outerShdw>
                </a:effectLst>
              </a:rPr>
              <a:t>將人類培育成「和諧的生物</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成為這種生物的種子</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在</a:t>
            </a:r>
            <a:r>
              <a:rPr lang="zh-TW" altLang="zh-TW" sz="2400" b="1" dirty="0" smtClean="0">
                <a:solidFill>
                  <a:srgbClr val="FFFF99"/>
                </a:solidFill>
                <a:effectLst>
                  <a:outerShdw blurRad="38100" dist="38100" dir="2700000" algn="tl">
                    <a:srgbClr val="000000">
                      <a:alpha val="43137"/>
                    </a:srgbClr>
                  </a:outerShdw>
                </a:effectLst>
              </a:rPr>
              <a:t>瑪</a:t>
            </a:r>
            <a:r>
              <a:rPr lang="zh-TW" altLang="zh-TW" sz="2400" b="1" dirty="0">
                <a:solidFill>
                  <a:srgbClr val="FFFF99"/>
                </a:solidFill>
                <a:effectLst>
                  <a:outerShdw blurRad="38100" dist="38100" dir="2700000" algn="tl">
                    <a:srgbClr val="000000">
                      <a:alpha val="43137"/>
                    </a:srgbClr>
                  </a:outerShdw>
                </a:effectLst>
              </a:rPr>
              <a:t>雅曆結束時，即</a:t>
            </a:r>
            <a:r>
              <a:rPr lang="en-US" altLang="zh-TW" sz="2400" b="1" dirty="0">
                <a:solidFill>
                  <a:srgbClr val="FFFF99"/>
                </a:solidFill>
                <a:effectLst>
                  <a:outerShdw blurRad="38100" dist="38100" dir="2700000" algn="tl">
                    <a:srgbClr val="000000">
                      <a:alpha val="43137"/>
                    </a:srgbClr>
                  </a:outerShdw>
                </a:effectLst>
                <a:latin typeface="+mn-ea"/>
              </a:rPr>
              <a:t>2012</a:t>
            </a:r>
            <a:r>
              <a:rPr lang="zh-TW" altLang="zh-TW" sz="2400" b="1" dirty="0" smtClean="0">
                <a:solidFill>
                  <a:srgbClr val="FFFF99"/>
                </a:solidFill>
                <a:effectLst>
                  <a:outerShdw blurRad="38100" dist="38100" dir="2700000" algn="tl">
                    <a:srgbClr val="000000">
                      <a:alpha val="43137"/>
                    </a:srgbClr>
                  </a:outerShdw>
                </a:effectLst>
              </a:rPr>
              <a:t>年</a:t>
            </a:r>
            <a:r>
              <a:rPr lang="en-US" altLang="zh-TW" sz="2400" b="1" dirty="0" smtClean="0">
                <a:solidFill>
                  <a:srgbClr val="FFFF99"/>
                </a:solidFill>
                <a:effectLst>
                  <a:outerShdw blurRad="38100" dist="38100" dir="2700000" algn="tl">
                    <a:srgbClr val="000000">
                      <a:alpha val="43137"/>
                    </a:srgbClr>
                  </a:outerShdw>
                </a:effectLst>
                <a:latin typeface="+mn-ea"/>
              </a:rPr>
              <a:t>12</a:t>
            </a:r>
            <a:r>
              <a:rPr lang="zh-TW" altLang="zh-TW" sz="2400" b="1" dirty="0" smtClean="0">
                <a:solidFill>
                  <a:srgbClr val="FFFF99"/>
                </a:solidFill>
                <a:effectLst>
                  <a:outerShdw blurRad="38100" dist="38100" dir="2700000" algn="tl">
                    <a:srgbClr val="000000">
                      <a:alpha val="43137"/>
                    </a:srgbClr>
                  </a:outerShdw>
                </a:effectLst>
              </a:rPr>
              <a:t>月</a:t>
            </a:r>
            <a:r>
              <a:rPr lang="en-US" altLang="zh-TW" sz="2400" b="1" dirty="0" smtClean="0">
                <a:solidFill>
                  <a:srgbClr val="FFFF99"/>
                </a:solidFill>
                <a:effectLst>
                  <a:outerShdw blurRad="38100" dist="38100" dir="2700000" algn="tl">
                    <a:srgbClr val="000000">
                      <a:alpha val="43137"/>
                    </a:srgbClr>
                  </a:outerShdw>
                </a:effectLst>
                <a:latin typeface="+mn-ea"/>
              </a:rPr>
              <a:t>21</a:t>
            </a:r>
            <a:r>
              <a:rPr lang="zh-TW" altLang="zh-TW" sz="2400" b="1" dirty="0" smtClean="0">
                <a:solidFill>
                  <a:srgbClr val="FFFF99"/>
                </a:solidFill>
                <a:effectLst>
                  <a:outerShdw blurRad="38100" dist="38100" dir="2700000" algn="tl">
                    <a:srgbClr val="000000">
                      <a:alpha val="43137"/>
                    </a:srgbClr>
                  </a:outerShdw>
                </a:effectLst>
              </a:rPr>
              <a:t>號</a:t>
            </a:r>
            <a:r>
              <a:rPr lang="zh-TW" altLang="zh-TW" sz="2400" b="1" dirty="0">
                <a:solidFill>
                  <a:srgbClr val="FFFF99"/>
                </a:solidFill>
                <a:effectLst>
                  <a:outerShdw blurRad="38100" dist="38100" dir="2700000" algn="tl">
                    <a:srgbClr val="000000">
                      <a:alpha val="43137"/>
                    </a:srgbClr>
                  </a:outerShdw>
                </a:effectLst>
              </a:rPr>
              <a:t>開始，成熟的種子將像蒲公英隨風散播它的花絮那樣，被散播出去。只有能與九次元共振的生命，才會被帶到銀河系那新的神聖文明之處。</a:t>
            </a:r>
          </a:p>
          <a:p>
            <a:endParaRPr lang="zh-TW"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696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66"/>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前    言</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00034" y="1917402"/>
            <a:ext cx="8143932" cy="4369118"/>
          </a:xfrm>
        </p:spPr>
        <p:txBody>
          <a:bodyPr>
            <a:normAutofit/>
          </a:bodyPr>
          <a:lstStyle/>
          <a:p>
            <a:endParaRPr lang="en-US" altLang="zh-TW" sz="2400" b="1" dirty="0" smtClean="0">
              <a:solidFill>
                <a:srgbClr val="FFFF99"/>
              </a:solidFill>
              <a:latin typeface="新細明體"/>
              <a:ea typeface="新細明體"/>
            </a:endParaRPr>
          </a:p>
          <a:p>
            <a:r>
              <a:rPr lang="zh-TW" altLang="zh-TW" sz="2400" b="1" dirty="0" smtClean="0">
                <a:solidFill>
                  <a:srgbClr val="FFFF99"/>
                </a:solidFill>
                <a:latin typeface="新細明體"/>
                <a:ea typeface="新細明體"/>
              </a:rPr>
              <a:t>「</a:t>
            </a:r>
            <a:r>
              <a:rPr lang="zh-TW" altLang="zh-TW" sz="2400" b="1" dirty="0" smtClean="0">
                <a:solidFill>
                  <a:srgbClr val="FFFF99"/>
                </a:solidFill>
              </a:rPr>
              <a:t>你們</a:t>
            </a:r>
            <a:r>
              <a:rPr lang="zh-TW" altLang="zh-TW" sz="2400" b="1" dirty="0">
                <a:solidFill>
                  <a:srgbClr val="FFFF99"/>
                </a:solidFill>
              </a:rPr>
              <a:t>是一個多次元的</a:t>
            </a:r>
            <a:r>
              <a:rPr lang="zh-TW" altLang="zh-TW" sz="2400" b="1" dirty="0" smtClean="0">
                <a:solidFill>
                  <a:srgbClr val="FFFF99"/>
                </a:solidFill>
              </a:rPr>
              <a:t>存在</a:t>
            </a:r>
            <a:r>
              <a:rPr lang="zh-TW" altLang="en-US" sz="2400" b="1" dirty="0" smtClean="0">
                <a:solidFill>
                  <a:srgbClr val="FFFF99"/>
                </a:solidFill>
                <a:latin typeface="新細明體"/>
                <a:ea typeface="新細明體"/>
              </a:rPr>
              <a:t>」是指</a:t>
            </a:r>
            <a:r>
              <a:rPr lang="zh-TW" altLang="zh-TW" sz="2400" b="1" dirty="0" smtClean="0">
                <a:solidFill>
                  <a:srgbClr val="FFFF99"/>
                </a:solidFill>
              </a:rPr>
              <a:t>我們</a:t>
            </a:r>
            <a:r>
              <a:rPr lang="zh-TW" altLang="zh-TW" sz="2400" b="1" dirty="0">
                <a:solidFill>
                  <a:srgbClr val="FFFF99"/>
                </a:solidFill>
              </a:rPr>
              <a:t>的意識可以存在於不同的次元中，</a:t>
            </a:r>
            <a:r>
              <a:rPr lang="zh-TW" altLang="zh-TW" sz="2400" b="1" dirty="0" smtClean="0">
                <a:solidFill>
                  <a:srgbClr val="FFFF99"/>
                </a:solidFill>
              </a:rPr>
              <a:t>所謂不同</a:t>
            </a:r>
            <a:r>
              <a:rPr lang="zh-TW" altLang="zh-TW" sz="2400" b="1" dirty="0">
                <a:solidFill>
                  <a:srgbClr val="FFFF99"/>
                </a:solidFill>
              </a:rPr>
              <a:t>次元指的是不同的思想意識所產生的不同頻率的意識層面</a:t>
            </a:r>
            <a:r>
              <a:rPr lang="zh-TW" altLang="zh-TW" sz="2400" b="1" dirty="0" smtClean="0">
                <a:solidFill>
                  <a:srgbClr val="FFFF99"/>
                </a:solidFill>
              </a:rPr>
              <a:t>。</a:t>
            </a:r>
            <a:endParaRPr lang="en-US" altLang="zh-TW" sz="2400" b="1" dirty="0" smtClean="0">
              <a:solidFill>
                <a:srgbClr val="FFFF99"/>
              </a:solidFill>
            </a:endParaRPr>
          </a:p>
          <a:p>
            <a:endParaRPr lang="zh-TW" altLang="zh-TW" sz="2400" b="1" dirty="0">
              <a:solidFill>
                <a:srgbClr val="FFFF99"/>
              </a:solidFill>
            </a:endParaRPr>
          </a:p>
          <a:p>
            <a:r>
              <a:rPr lang="zh-TW" altLang="zh-TW" sz="2400" b="1" dirty="0">
                <a:solidFill>
                  <a:srgbClr val="FFFF99"/>
                </a:solidFill>
              </a:rPr>
              <a:t>當我們靈魂的意識頻率</a:t>
            </a:r>
            <a:r>
              <a:rPr lang="zh-TW" altLang="zh-TW" sz="2400" b="1" dirty="0" smtClean="0">
                <a:solidFill>
                  <a:srgbClr val="FFFF99"/>
                </a:solidFill>
              </a:rPr>
              <a:t>達到相應</a:t>
            </a:r>
            <a:r>
              <a:rPr lang="zh-TW" altLang="en-US" sz="2400" b="1" dirty="0" smtClean="0">
                <a:solidFill>
                  <a:srgbClr val="FFFF99"/>
                </a:solidFill>
              </a:rPr>
              <a:t>之</a:t>
            </a:r>
            <a:r>
              <a:rPr lang="zh-TW" altLang="zh-TW" sz="2400" b="1" dirty="0" smtClean="0">
                <a:solidFill>
                  <a:srgbClr val="FFFF99"/>
                </a:solidFill>
              </a:rPr>
              <a:t>次</a:t>
            </a:r>
            <a:r>
              <a:rPr lang="zh-TW" altLang="zh-TW" sz="2400" b="1" dirty="0">
                <a:solidFill>
                  <a:srgbClr val="FFFF99"/>
                </a:solidFill>
              </a:rPr>
              <a:t>元的頻率時，便可以進入那特定的次元與其他在同一層面上的存在一起</a:t>
            </a:r>
            <a:r>
              <a:rPr lang="zh-TW" altLang="zh-TW" sz="2400" b="1" dirty="0" smtClean="0">
                <a:solidFill>
                  <a:srgbClr val="FFFF99"/>
                </a:solidFill>
              </a:rPr>
              <a:t>生活</a:t>
            </a:r>
            <a:r>
              <a:rPr lang="zh-TW" altLang="en-US" sz="2400" b="1" dirty="0">
                <a:solidFill>
                  <a:srgbClr val="FFFF99"/>
                </a:solidFill>
              </a:rPr>
              <a:t>與</a:t>
            </a:r>
            <a:r>
              <a:rPr lang="zh-TW" altLang="zh-TW" sz="2400" b="1" dirty="0" smtClean="0">
                <a:solidFill>
                  <a:srgbClr val="FFFF99"/>
                </a:solidFill>
              </a:rPr>
              <a:t>學習。</a:t>
            </a:r>
            <a:r>
              <a:rPr lang="zh-TW" altLang="en-US" sz="2400" b="1" dirty="0">
                <a:solidFill>
                  <a:srgbClr val="FFFF99"/>
                </a:solidFill>
              </a:rPr>
              <a:t>在</a:t>
            </a:r>
            <a:r>
              <a:rPr lang="zh-TW" altLang="zh-TW" sz="2400" b="1" dirty="0" smtClean="0">
                <a:solidFill>
                  <a:srgbClr val="FFFF99"/>
                </a:solidFill>
              </a:rPr>
              <a:t>完成</a:t>
            </a:r>
            <a:r>
              <a:rPr lang="zh-TW" altLang="zh-TW" sz="2400" b="1" dirty="0">
                <a:solidFill>
                  <a:srgbClr val="FFFF99"/>
                </a:solidFill>
              </a:rPr>
              <a:t>一些課題之後，便可以依自己當時的頻率轉換不同的群組或是次元</a:t>
            </a:r>
            <a:r>
              <a:rPr lang="zh-TW" altLang="zh-TW" sz="2400" b="1" dirty="0" smtClean="0">
                <a:solidFill>
                  <a:srgbClr val="FFFF99"/>
                </a:solidFill>
              </a:rPr>
              <a:t>。</a:t>
            </a:r>
            <a:r>
              <a:rPr lang="zh-TW" altLang="zh-CN" sz="2400" b="1" dirty="0" smtClean="0">
                <a:solidFill>
                  <a:srgbClr val="FFFF99"/>
                </a:solidFill>
              </a:rPr>
              <a:t>你</a:t>
            </a:r>
            <a:r>
              <a:rPr lang="zh-TW" altLang="zh-CN" sz="2400" b="1" dirty="0">
                <a:solidFill>
                  <a:srgbClr val="FFFF99"/>
                </a:solidFill>
              </a:rPr>
              <a:t>只要留意自己思想意識所產生的振動頻率就可以知道自己所處的</a:t>
            </a:r>
            <a:r>
              <a:rPr lang="zh-TW" altLang="zh-CN" sz="2400" b="1" dirty="0" smtClean="0">
                <a:solidFill>
                  <a:srgbClr val="FFFF99"/>
                </a:solidFill>
              </a:rPr>
              <a:t>層面</a:t>
            </a:r>
            <a:r>
              <a:rPr lang="zh-TW" altLang="en-US" sz="2400" b="1" dirty="0" smtClean="0">
                <a:solidFill>
                  <a:srgbClr val="FFFF99"/>
                </a:solidFill>
              </a:rPr>
              <a:t>，</a:t>
            </a:r>
            <a:r>
              <a:rPr lang="zh-TW" altLang="zh-CN" sz="2400" b="1" dirty="0" smtClean="0">
                <a:solidFill>
                  <a:srgbClr val="FFFF99"/>
                </a:solidFill>
              </a:rPr>
              <a:t>以及</a:t>
            </a:r>
            <a:r>
              <a:rPr lang="zh-TW" altLang="zh-CN" sz="2400" b="1" dirty="0">
                <a:solidFill>
                  <a:srgbClr val="FFFF99"/>
                </a:solidFill>
              </a:rPr>
              <a:t>自己所需要完成的功課。</a:t>
            </a:r>
            <a:endParaRPr lang="zh-CN" altLang="zh-CN" sz="2400" b="1" dirty="0">
              <a:solidFill>
                <a:srgbClr val="FFFF99"/>
              </a:solidFill>
            </a:endParaRPr>
          </a:p>
          <a:p>
            <a:endParaRPr lang="zh-TW" altLang="zh-TW" sz="2400" b="1" dirty="0">
              <a:solidFill>
                <a:srgbClr val="FFFF99"/>
              </a:solidFill>
            </a:endParaRPr>
          </a:p>
        </p:txBody>
      </p:sp>
    </p:spTree>
    <p:extLst>
      <p:ext uri="{BB962C8B-B14F-4D97-AF65-F5344CB8AC3E}">
        <p14:creationId xmlns:p14="http://schemas.microsoft.com/office/powerpoint/2010/main" val="4246356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第五次元與人類的關聯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500174"/>
            <a:ext cx="8015286" cy="5472138"/>
          </a:xfrm>
        </p:spPr>
        <p:txBody>
          <a:bodyPr>
            <a:normAutofit lnSpcReduction="10000"/>
          </a:bodyPr>
          <a:lstStyle/>
          <a:p>
            <a:r>
              <a:rPr lang="zh-TW" altLang="en-US" sz="2400" b="1" dirty="0" smtClean="0">
                <a:solidFill>
                  <a:srgbClr val="FFFF99"/>
                </a:solidFill>
                <a:effectLst>
                  <a:outerShdw blurRad="38100" dist="38100" dir="2700000" algn="tl">
                    <a:srgbClr val="000000">
                      <a:alpha val="43137"/>
                    </a:srgbClr>
                  </a:outerShdw>
                </a:effectLst>
              </a:rPr>
              <a:t>成為和諧生物的種子並</a:t>
            </a:r>
            <a:r>
              <a:rPr lang="zh-TW" altLang="zh-TW" sz="2400" b="1" dirty="0" smtClean="0">
                <a:solidFill>
                  <a:srgbClr val="FFFF99"/>
                </a:solidFill>
                <a:effectLst>
                  <a:outerShdw blurRad="38100" dist="38100" dir="2700000" algn="tl">
                    <a:srgbClr val="000000">
                      <a:alpha val="43137"/>
                    </a:srgbClr>
                  </a:outerShdw>
                </a:effectLst>
              </a:rPr>
              <a:t>散佈到</a:t>
            </a:r>
            <a:r>
              <a:rPr lang="zh-TW" altLang="zh-TW" sz="2400" b="1" dirty="0">
                <a:solidFill>
                  <a:srgbClr val="FFFF99"/>
                </a:solidFill>
                <a:effectLst>
                  <a:outerShdw blurRad="38100" dist="38100" dir="2700000" algn="tl">
                    <a:srgbClr val="000000">
                      <a:alpha val="43137"/>
                    </a:srgbClr>
                  </a:outerShdw>
                </a:effectLst>
              </a:rPr>
              <a:t>銀河系中，對地球來說，是一種狂喜的釋放（</a:t>
            </a:r>
            <a:r>
              <a:rPr lang="en-US" altLang="zh-TW" sz="2400" b="1" dirty="0">
                <a:solidFill>
                  <a:srgbClr val="FFFF99"/>
                </a:solidFill>
                <a:effectLst>
                  <a:outerShdw blurRad="38100" dist="38100" dir="2700000" algn="tl">
                    <a:srgbClr val="000000">
                      <a:alpha val="43137"/>
                    </a:srgbClr>
                  </a:outerShdw>
                </a:effectLst>
                <a:latin typeface="+mn-ea"/>
              </a:rPr>
              <a:t>ecstatic release</a:t>
            </a:r>
            <a:r>
              <a:rPr lang="zh-TW" altLang="zh-TW" sz="2400" b="1" dirty="0">
                <a:solidFill>
                  <a:srgbClr val="FFFF99"/>
                </a:solidFill>
                <a:effectLst>
                  <a:outerShdw blurRad="38100" dist="38100" dir="2700000" algn="tl">
                    <a:srgbClr val="000000">
                      <a:alpha val="43137"/>
                    </a:srgbClr>
                  </a:outerShdw>
                </a:effectLst>
              </a:rPr>
              <a:t>），就像濕婆在銀河中與地球共舞一般。</a:t>
            </a: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每一個人的每一個基因，都顯示一個人是否展現了生命的莊嚴、神聖與榮耀；是否能與整個銀河系的九個次元</a:t>
            </a:r>
            <a:r>
              <a:rPr lang="zh-TW" altLang="zh-TW" sz="2400" b="1" dirty="0" smtClean="0">
                <a:solidFill>
                  <a:srgbClr val="FFFF99"/>
                </a:solidFill>
                <a:effectLst>
                  <a:outerShdw blurRad="38100" dist="38100" dir="2700000" algn="tl">
                    <a:srgbClr val="000000">
                      <a:alpha val="43137"/>
                    </a:srgbClr>
                  </a:outerShdw>
                </a:effectLst>
              </a:rPr>
              <a:t>共振</a:t>
            </a:r>
            <a:r>
              <a:rPr lang="zh-TW" altLang="en-US" sz="2400" b="1" dirty="0" smtClean="0">
                <a:solidFill>
                  <a:srgbClr val="FFFF99"/>
                </a:solidFill>
                <a:effectLst>
                  <a:outerShdw blurRad="38100" dist="38100" dir="2700000" algn="tl">
                    <a:srgbClr val="000000">
                      <a:alpha val="43137"/>
                    </a:srgbClr>
                  </a:outerShdw>
                </a:effectLst>
              </a:rPr>
              <a:t>，決定了我們是否能成為成熟的種子</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如果我們不去</a:t>
            </a:r>
            <a:r>
              <a:rPr lang="zh-TW" altLang="zh-TW" sz="2400" b="1" dirty="0" smtClean="0">
                <a:solidFill>
                  <a:srgbClr val="FFFF99"/>
                </a:solidFill>
                <a:effectLst>
                  <a:outerShdw blurRad="38100" dist="38100" dir="2700000" algn="tl">
                    <a:srgbClr val="000000">
                      <a:alpha val="43137"/>
                    </a:srgbClr>
                  </a:outerShdw>
                </a:effectLst>
              </a:rPr>
              <a:t>激發神經系統</a:t>
            </a:r>
            <a:r>
              <a:rPr lang="zh-TW" altLang="zh-TW" sz="2400" b="1" dirty="0">
                <a:solidFill>
                  <a:srgbClr val="FFFF99"/>
                </a:solidFill>
                <a:effectLst>
                  <a:outerShdw blurRad="38100" dist="38100" dir="2700000" algn="tl">
                    <a:srgbClr val="000000">
                      <a:alpha val="43137"/>
                    </a:srgbClr>
                  </a:outerShdw>
                </a:effectLst>
              </a:rPr>
              <a:t>的電磁波，我們的細胞記憶便會</a:t>
            </a:r>
            <a:r>
              <a:rPr lang="zh-TW" altLang="zh-TW" sz="2400" b="1" dirty="0" smtClean="0">
                <a:solidFill>
                  <a:srgbClr val="FFFF99"/>
                </a:solidFill>
                <a:effectLst>
                  <a:outerShdw blurRad="38100" dist="38100" dir="2700000" algn="tl">
                    <a:srgbClr val="000000">
                      <a:alpha val="43137"/>
                    </a:srgbClr>
                  </a:outerShdw>
                </a:effectLst>
              </a:rPr>
              <a:t>萎縮</a:t>
            </a:r>
            <a:r>
              <a:rPr lang="zh-TW" altLang="en-US" sz="2400" b="1" dirty="0" smtClean="0">
                <a:solidFill>
                  <a:srgbClr val="FFFF99"/>
                </a:solidFill>
                <a:effectLst>
                  <a:outerShdw blurRad="38100" dist="38100" dir="2700000" algn="tl">
                    <a:srgbClr val="000000">
                      <a:alpha val="43137"/>
                    </a:srgbClr>
                  </a:outerShdw>
                </a:effectLst>
              </a:rPr>
              <a:t>，那</a:t>
            </a:r>
            <a:r>
              <a:rPr lang="zh-TW" altLang="zh-TW" sz="2400" b="1" dirty="0" smtClean="0">
                <a:solidFill>
                  <a:srgbClr val="FFFF99"/>
                </a:solidFill>
                <a:effectLst>
                  <a:outerShdw blurRad="38100" dist="38100" dir="2700000" algn="tl">
                    <a:srgbClr val="000000">
                      <a:alpha val="43137"/>
                    </a:srgbClr>
                  </a:outerShdw>
                </a:effectLst>
              </a:rPr>
              <a:t>將無法</a:t>
            </a:r>
            <a:r>
              <a:rPr lang="zh-TW" altLang="en-US" sz="2400" b="1" dirty="0" smtClean="0">
                <a:solidFill>
                  <a:srgbClr val="FFFF99"/>
                </a:solidFill>
                <a:effectLst>
                  <a:outerShdw blurRad="38100" dist="38100" dir="2700000" algn="tl">
                    <a:srgbClr val="000000">
                      <a:alpha val="43137"/>
                    </a:srgbClr>
                  </a:outerShdw>
                </a:effectLst>
              </a:rPr>
              <a:t>喚醒細胞裡對銀河星系的記憶，</a:t>
            </a:r>
            <a:r>
              <a:rPr lang="zh-TW" altLang="zh-TW" sz="2400" b="1" dirty="0" smtClean="0">
                <a:solidFill>
                  <a:srgbClr val="FFFF99"/>
                </a:solidFill>
                <a:effectLst>
                  <a:outerShdw blurRad="38100" dist="38100" dir="2700000" algn="tl">
                    <a:srgbClr val="000000">
                      <a:alpha val="43137"/>
                    </a:srgbClr>
                  </a:outerShdw>
                </a:effectLst>
              </a:rPr>
              <a:t>向</a:t>
            </a:r>
            <a:r>
              <a:rPr lang="en-US" altLang="zh-TW" sz="2400" b="1" dirty="0" smtClean="0">
                <a:solidFill>
                  <a:srgbClr val="FFFF99"/>
                </a:solidFill>
                <a:effectLst>
                  <a:outerShdw blurRad="38100" dist="38100" dir="2700000" algn="tl">
                    <a:srgbClr val="000000">
                      <a:alpha val="43137"/>
                    </a:srgbClr>
                  </a:outerShdw>
                </a:effectLst>
                <a:latin typeface="+mn-ea"/>
              </a:rPr>
              <a:t>5D</a:t>
            </a:r>
            <a:r>
              <a:rPr lang="zh-TW" altLang="zh-TW" sz="2400" b="1" dirty="0" smtClean="0">
                <a:solidFill>
                  <a:srgbClr val="FFFF99"/>
                </a:solidFill>
                <a:effectLst>
                  <a:outerShdw blurRad="38100" dist="38100" dir="2700000" algn="tl">
                    <a:srgbClr val="000000">
                      <a:alpha val="43137"/>
                    </a:srgbClr>
                  </a:outerShdw>
                </a:effectLst>
              </a:rPr>
              <a:t>以上</a:t>
            </a:r>
            <a:r>
              <a:rPr lang="zh-TW" altLang="zh-TW" sz="2400" b="1" dirty="0">
                <a:solidFill>
                  <a:srgbClr val="FFFF99"/>
                </a:solidFill>
                <a:effectLst>
                  <a:outerShdw blurRad="38100" dist="38100" dir="2700000" algn="tl">
                    <a:srgbClr val="000000">
                      <a:alpha val="43137"/>
                    </a:srgbClr>
                  </a:outerShdw>
                </a:effectLst>
              </a:rPr>
              <a:t>的事物</a:t>
            </a:r>
            <a:r>
              <a:rPr lang="zh-TW" altLang="zh-TW" sz="2400" b="1" dirty="0" smtClean="0">
                <a:solidFill>
                  <a:srgbClr val="FFFF99"/>
                </a:solidFill>
                <a:effectLst>
                  <a:outerShdw blurRad="38100" dist="38100" dir="2700000" algn="tl">
                    <a:srgbClr val="000000">
                      <a:alpha val="43137"/>
                    </a:srgbClr>
                  </a:outerShdw>
                </a:effectLst>
              </a:rPr>
              <a:t>覺醒</a:t>
            </a:r>
            <a:r>
              <a:rPr lang="zh-TW" altLang="en-US"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en-US" sz="2400" b="1" dirty="0" smtClean="0">
                <a:solidFill>
                  <a:srgbClr val="FFFF99"/>
                </a:solidFill>
                <a:effectLst>
                  <a:outerShdw blurRad="38100" dist="38100" dir="2700000" algn="tl">
                    <a:srgbClr val="000000">
                      <a:alpha val="43137"/>
                    </a:srgbClr>
                  </a:outerShdw>
                </a:effectLst>
              </a:rPr>
              <a:t>因此</a:t>
            </a:r>
            <a:r>
              <a:rPr lang="zh-TW" altLang="zh-TW" sz="2400" b="1" dirty="0" smtClean="0">
                <a:solidFill>
                  <a:srgbClr val="FFFF99"/>
                </a:solidFill>
                <a:effectLst>
                  <a:outerShdw blurRad="38100" dist="38100" dir="2700000" algn="tl">
                    <a:srgbClr val="000000">
                      <a:alpha val="43137"/>
                    </a:srgbClr>
                  </a:outerShdw>
                </a:effectLst>
              </a:rPr>
              <a:t>先</a:t>
            </a:r>
            <a:r>
              <a:rPr lang="zh-TW" altLang="zh-TW" sz="2400" b="1" dirty="0">
                <a:solidFill>
                  <a:srgbClr val="FFFF99"/>
                </a:solidFill>
                <a:effectLst>
                  <a:outerShdw blurRad="38100" dist="38100" dir="2700000" algn="tl">
                    <a:srgbClr val="000000">
                      <a:alpha val="43137"/>
                    </a:srgbClr>
                  </a:outerShdw>
                </a:effectLst>
              </a:rPr>
              <a:t>要有一部份人</a:t>
            </a:r>
            <a:r>
              <a:rPr lang="zh-TW" altLang="zh-TW" sz="2400" b="1" dirty="0" smtClean="0">
                <a:solidFill>
                  <a:srgbClr val="FFFF99"/>
                </a:solidFill>
                <a:effectLst>
                  <a:outerShdw blurRad="38100" dist="38100" dir="2700000" algn="tl">
                    <a:srgbClr val="000000">
                      <a:alpha val="43137"/>
                    </a:srgbClr>
                  </a:outerShdw>
                </a:effectLst>
              </a:rPr>
              <a:t>向</a:t>
            </a:r>
            <a:r>
              <a:rPr lang="en-US" altLang="zh-TW" sz="2400" b="1" dirty="0" smtClean="0">
                <a:solidFill>
                  <a:srgbClr val="FFFF99"/>
                </a:solidFill>
                <a:effectLst>
                  <a:outerShdw blurRad="38100" dist="38100" dir="2700000" algn="tl">
                    <a:srgbClr val="000000">
                      <a:alpha val="43137"/>
                    </a:srgbClr>
                  </a:outerShdw>
                </a:effectLst>
                <a:latin typeface="+mn-ea"/>
              </a:rPr>
              <a:t>5D</a:t>
            </a:r>
            <a:r>
              <a:rPr lang="zh-TW" altLang="zh-TW" sz="2400" b="1" dirty="0" smtClean="0">
                <a:solidFill>
                  <a:srgbClr val="FFFF99"/>
                </a:solidFill>
                <a:effectLst>
                  <a:outerShdw blurRad="38100" dist="38100" dir="2700000" algn="tl">
                    <a:srgbClr val="000000">
                      <a:alpha val="43137"/>
                    </a:srgbClr>
                  </a:outerShdw>
                </a:effectLst>
              </a:rPr>
              <a:t>覺醒</a:t>
            </a:r>
            <a:r>
              <a:rPr lang="zh-TW" altLang="zh-TW" sz="2400" b="1" dirty="0">
                <a:solidFill>
                  <a:srgbClr val="FFFF99"/>
                </a:solidFill>
                <a:effectLst>
                  <a:outerShdw blurRad="38100" dist="38100" dir="2700000" algn="tl">
                    <a:srgbClr val="000000">
                      <a:alpha val="43137"/>
                    </a:srgbClr>
                  </a:outerShdw>
                </a:effectLst>
              </a:rPr>
              <a:t>，人類</a:t>
            </a:r>
            <a:r>
              <a:rPr lang="zh-TW" altLang="zh-TW" sz="2400" b="1" dirty="0" smtClean="0">
                <a:solidFill>
                  <a:srgbClr val="FFFF99"/>
                </a:solidFill>
                <a:effectLst>
                  <a:outerShdw blurRad="38100" dist="38100" dir="2700000" algn="tl">
                    <a:srgbClr val="000000">
                      <a:alpha val="43137"/>
                    </a:srgbClr>
                  </a:outerShdw>
                </a:effectLst>
              </a:rPr>
              <a:t>理解</a:t>
            </a:r>
            <a:r>
              <a:rPr lang="en-US" altLang="zh-TW" sz="2400" b="1" dirty="0" smtClean="0">
                <a:solidFill>
                  <a:srgbClr val="FFFF99"/>
                </a:solidFill>
                <a:effectLst>
                  <a:outerShdw blurRad="38100" dist="38100" dir="2700000" algn="tl">
                    <a:srgbClr val="000000">
                      <a:alpha val="43137"/>
                    </a:srgbClr>
                  </a:outerShdw>
                </a:effectLst>
                <a:latin typeface="+mn-ea"/>
              </a:rPr>
              <a:t>5D</a:t>
            </a:r>
            <a:r>
              <a:rPr lang="zh-TW" altLang="zh-TW" sz="2400" b="1" dirty="0" smtClean="0">
                <a:solidFill>
                  <a:srgbClr val="FFFF99"/>
                </a:solidFill>
                <a:effectLst>
                  <a:outerShdw blurRad="38100" dist="38100" dir="2700000" algn="tl">
                    <a:srgbClr val="000000">
                      <a:alpha val="43137"/>
                    </a:srgbClr>
                  </a:outerShdw>
                </a:effectLst>
              </a:rPr>
              <a:t>的</a:t>
            </a:r>
            <a:r>
              <a:rPr lang="zh-TW" altLang="zh-TW" sz="2400" b="1" dirty="0">
                <a:solidFill>
                  <a:srgbClr val="FFFF99"/>
                </a:solidFill>
                <a:effectLst>
                  <a:outerShdw blurRad="38100" dist="38100" dir="2700000" algn="tl">
                    <a:srgbClr val="000000">
                      <a:alpha val="43137"/>
                    </a:srgbClr>
                  </a:outerShdw>
                </a:effectLst>
              </a:rPr>
              <a:t>科學才能發展出來。</a:t>
            </a: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038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第六次元的本質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71472" y="1743076"/>
            <a:ext cx="7858180" cy="4900634"/>
          </a:xfrm>
        </p:spPr>
        <p:txBody>
          <a:bodyPr>
            <a:normAutofit/>
          </a:bodyPr>
          <a:lstStyle/>
          <a:p>
            <a:r>
              <a:rPr lang="en-US" altLang="zh-TW" sz="2400" b="1" dirty="0" smtClean="0">
                <a:solidFill>
                  <a:srgbClr val="FFFF99"/>
                </a:solidFill>
                <a:effectLst>
                  <a:outerShdw blurRad="38100" dist="38100" dir="2700000" algn="tl">
                    <a:srgbClr val="000000">
                      <a:alpha val="43137"/>
                    </a:srgbClr>
                  </a:outerShdw>
                </a:effectLst>
                <a:latin typeface="+mn-ea"/>
              </a:rPr>
              <a:t>6D</a:t>
            </a:r>
            <a:r>
              <a:rPr lang="zh-TW" altLang="zh-TW" sz="2400" b="1" dirty="0" smtClean="0">
                <a:solidFill>
                  <a:srgbClr val="FFFF99"/>
                </a:solidFill>
                <a:effectLst>
                  <a:outerShdw blurRad="38100" dist="38100" dir="2700000" algn="tl">
                    <a:srgbClr val="000000">
                      <a:alpha val="43137"/>
                    </a:srgbClr>
                  </a:outerShdw>
                </a:effectLst>
              </a:rPr>
              <a:t>為</a:t>
            </a:r>
            <a:r>
              <a:rPr lang="zh-TW" altLang="zh-TW" sz="2400" b="1" dirty="0">
                <a:solidFill>
                  <a:srgbClr val="FFFF99"/>
                </a:solidFill>
                <a:effectLst>
                  <a:outerShdw blurRad="38100" dist="38100" dir="2700000" algn="tl">
                    <a:srgbClr val="000000">
                      <a:alpha val="43137"/>
                    </a:srgbClr>
                  </a:outerShdw>
                </a:effectLst>
              </a:rPr>
              <a:t>〔形態形成</a:t>
            </a:r>
            <a:r>
              <a:rPr lang="en-US" altLang="zh-TW" sz="2400" b="1" dirty="0">
                <a:solidFill>
                  <a:srgbClr val="FFFF99"/>
                </a:solidFill>
                <a:effectLst>
                  <a:outerShdw blurRad="38100" dist="38100" dir="2700000" algn="tl">
                    <a:srgbClr val="000000">
                      <a:alpha val="43137"/>
                    </a:srgbClr>
                  </a:outerShdw>
                </a:effectLst>
                <a:latin typeface="+mn-ea"/>
              </a:rPr>
              <a:t>morphogenesis</a:t>
            </a:r>
            <a:r>
              <a:rPr lang="zh-TW" altLang="zh-TW" sz="2400" b="1" dirty="0">
                <a:solidFill>
                  <a:srgbClr val="FFFF99"/>
                </a:solidFill>
                <a:effectLst>
                  <a:outerShdw blurRad="38100" dist="38100" dir="2700000" algn="tl">
                    <a:srgbClr val="000000">
                      <a:alpha val="43137"/>
                    </a:srgbClr>
                  </a:outerShdw>
                </a:effectLst>
              </a:rPr>
              <a:t>磁場〕，所有</a:t>
            </a:r>
            <a:r>
              <a:rPr lang="zh-TW" altLang="zh-TW" sz="2400" b="1" dirty="0" smtClean="0">
                <a:solidFill>
                  <a:srgbClr val="FFFF99"/>
                </a:solidFill>
                <a:effectLst>
                  <a:outerShdw blurRad="38100" dist="38100" dir="2700000" algn="tl">
                    <a:srgbClr val="000000">
                      <a:alpha val="43137"/>
                    </a:srgbClr>
                  </a:outerShdw>
                </a:effectLst>
              </a:rPr>
              <a:t>在</a:t>
            </a:r>
            <a:r>
              <a:rPr lang="en-US" altLang="zh-TW" sz="2400" b="1" dirty="0" smtClean="0">
                <a:solidFill>
                  <a:srgbClr val="FFFF99"/>
                </a:solidFill>
                <a:effectLst>
                  <a:outerShdw blurRad="38100" dist="38100" dir="2700000" algn="tl">
                    <a:srgbClr val="000000">
                      <a:alpha val="43137"/>
                    </a:srgbClr>
                  </a:outerShdw>
                </a:effectLst>
                <a:latin typeface="+mn-ea"/>
              </a:rPr>
              <a:t>3D</a:t>
            </a:r>
            <a:r>
              <a:rPr lang="zh-TW" altLang="zh-TW" sz="2400" b="1" dirty="0" smtClean="0">
                <a:solidFill>
                  <a:srgbClr val="FFFF99"/>
                </a:solidFill>
                <a:effectLst>
                  <a:outerShdw blurRad="38100" dist="38100" dir="2700000" algn="tl">
                    <a:srgbClr val="000000">
                      <a:alpha val="43137"/>
                    </a:srgbClr>
                  </a:outerShdw>
                </a:effectLst>
              </a:rPr>
              <a:t>中</a:t>
            </a:r>
            <a:r>
              <a:rPr lang="zh-TW" altLang="zh-TW" sz="2400" b="1" dirty="0">
                <a:solidFill>
                  <a:srgbClr val="FFFF99"/>
                </a:solidFill>
                <a:effectLst>
                  <a:outerShdw blurRad="38100" dist="38100" dir="2700000" algn="tl">
                    <a:srgbClr val="000000">
                      <a:alpha val="43137"/>
                    </a:srgbClr>
                  </a:outerShdw>
                </a:effectLst>
              </a:rPr>
              <a:t>，具有形體的生命，無論是動物、植物或人類，都是</a:t>
            </a:r>
            <a:r>
              <a:rPr lang="zh-TW" altLang="zh-TW" sz="2400" b="1" dirty="0" smtClean="0">
                <a:solidFill>
                  <a:srgbClr val="FFFF99"/>
                </a:solidFill>
                <a:effectLst>
                  <a:outerShdw blurRad="38100" dist="38100" dir="2700000" algn="tl">
                    <a:srgbClr val="000000">
                      <a:alpha val="43137"/>
                    </a:srgbClr>
                  </a:outerShdw>
                </a:effectLst>
              </a:rPr>
              <a:t>從</a:t>
            </a:r>
            <a:r>
              <a:rPr lang="en-US" altLang="zh-TW" sz="2400" b="1" dirty="0" smtClean="0">
                <a:solidFill>
                  <a:srgbClr val="FFFF99"/>
                </a:solidFill>
                <a:effectLst>
                  <a:outerShdw blurRad="38100" dist="38100" dir="2700000" algn="tl">
                    <a:srgbClr val="000000">
                      <a:alpha val="43137"/>
                    </a:srgbClr>
                  </a:outerShdw>
                </a:effectLst>
                <a:latin typeface="+mn-ea"/>
              </a:rPr>
              <a:t>6D</a:t>
            </a:r>
            <a:r>
              <a:rPr lang="zh-TW" altLang="zh-TW" sz="2400" b="1" dirty="0" smtClean="0">
                <a:solidFill>
                  <a:srgbClr val="FFFF99"/>
                </a:solidFill>
                <a:effectLst>
                  <a:outerShdw blurRad="38100" dist="38100" dir="2700000" algn="tl">
                    <a:srgbClr val="000000">
                      <a:alpha val="43137"/>
                    </a:srgbClr>
                  </a:outerShdw>
                </a:effectLst>
              </a:rPr>
              <a:t>的</a:t>
            </a:r>
            <a:r>
              <a:rPr lang="zh-TW" altLang="zh-TW" sz="2400" b="1" dirty="0">
                <a:solidFill>
                  <a:srgbClr val="FFFF99"/>
                </a:solidFill>
                <a:effectLst>
                  <a:outerShdw blurRad="38100" dist="38100" dir="2700000" algn="tl">
                    <a:srgbClr val="000000">
                      <a:alpha val="43137"/>
                    </a:srgbClr>
                  </a:outerShdw>
                </a:effectLst>
              </a:rPr>
              <a:t>思想複製出來的</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我們心識裡的一切思想意念，先</a:t>
            </a:r>
            <a:r>
              <a:rPr lang="zh-TW" altLang="zh-TW" sz="2400" b="1" dirty="0" smtClean="0">
                <a:solidFill>
                  <a:srgbClr val="FFFF99"/>
                </a:solidFill>
                <a:effectLst>
                  <a:outerShdw blurRad="38100" dist="38100" dir="2700000" algn="tl">
                    <a:srgbClr val="000000">
                      <a:alpha val="43137"/>
                    </a:srgbClr>
                  </a:outerShdw>
                </a:effectLst>
              </a:rPr>
              <a:t>在</a:t>
            </a:r>
            <a:r>
              <a:rPr lang="en-US" altLang="zh-TW" sz="2400" b="1" dirty="0" smtClean="0">
                <a:solidFill>
                  <a:srgbClr val="FFFF99"/>
                </a:solidFill>
                <a:effectLst>
                  <a:outerShdw blurRad="38100" dist="38100" dir="2700000" algn="tl">
                    <a:srgbClr val="000000">
                      <a:alpha val="43137"/>
                    </a:srgbClr>
                  </a:outerShdw>
                </a:effectLst>
                <a:latin typeface="+mn-ea"/>
              </a:rPr>
              <a:t>6D</a:t>
            </a:r>
            <a:r>
              <a:rPr lang="zh-TW" altLang="zh-TW" sz="2400" b="1" dirty="0" smtClean="0">
                <a:solidFill>
                  <a:srgbClr val="FFFF99"/>
                </a:solidFill>
                <a:effectLst>
                  <a:outerShdw blurRad="38100" dist="38100" dir="2700000" algn="tl">
                    <a:srgbClr val="000000">
                      <a:alpha val="43137"/>
                    </a:srgbClr>
                  </a:outerShdw>
                </a:effectLst>
              </a:rPr>
              <a:t>中</a:t>
            </a:r>
            <a:r>
              <a:rPr lang="zh-TW" altLang="zh-TW" sz="2400" b="1" dirty="0">
                <a:solidFill>
                  <a:srgbClr val="FFFF99"/>
                </a:solidFill>
                <a:effectLst>
                  <a:outerShdw blurRad="38100" dist="38100" dir="2700000" algn="tl">
                    <a:srgbClr val="000000">
                      <a:alpha val="43137"/>
                    </a:srgbClr>
                  </a:outerShdw>
                </a:effectLst>
              </a:rPr>
              <a:t>形成幾何體的</a:t>
            </a:r>
            <a:r>
              <a:rPr lang="zh-TW" altLang="zh-TW" sz="2400" b="1" dirty="0" smtClean="0">
                <a:solidFill>
                  <a:srgbClr val="FFFF99"/>
                </a:solidFill>
                <a:effectLst>
                  <a:outerShdw blurRad="38100" dist="38100" dir="2700000" algn="tl">
                    <a:srgbClr val="000000">
                      <a:alpha val="43137"/>
                    </a:srgbClr>
                  </a:outerShdw>
                </a:effectLst>
              </a:rPr>
              <a:t>基層</a:t>
            </a:r>
            <a:r>
              <a:rPr lang="zh-TW" altLang="en-US" sz="2400" b="1" dirty="0" smtClean="0">
                <a:solidFill>
                  <a:srgbClr val="FFFF99"/>
                </a:solidFill>
                <a:effectLst>
                  <a:outerShdw blurRad="38100" dist="38100" dir="2700000" algn="tl">
                    <a:srgbClr val="000000">
                      <a:alpha val="43137"/>
                    </a:srgbClr>
                  </a:outerShdw>
                </a:effectLst>
              </a:rPr>
              <a:t>，因</a:t>
            </a:r>
            <a:r>
              <a:rPr lang="zh-TW" altLang="zh-TW" sz="2400" b="1" dirty="0" smtClean="0">
                <a:solidFill>
                  <a:srgbClr val="FFFF99"/>
                </a:solidFill>
                <a:effectLst>
                  <a:outerShdw blurRad="38100" dist="38100" dir="2700000" algn="tl">
                    <a:srgbClr val="000000">
                      <a:alpha val="43137"/>
                    </a:srgbClr>
                  </a:outerShdw>
                </a:effectLst>
              </a:rPr>
              <a:t>幾何體</a:t>
            </a:r>
            <a:r>
              <a:rPr lang="zh-TW" altLang="zh-TW" sz="2400" b="1" dirty="0">
                <a:solidFill>
                  <a:srgbClr val="FFFF99"/>
                </a:solidFill>
                <a:effectLst>
                  <a:outerShdw blurRad="38100" dist="38100" dir="2700000" algn="tl">
                    <a:srgbClr val="000000">
                      <a:alpha val="43137"/>
                    </a:srgbClr>
                  </a:outerShdw>
                </a:effectLst>
              </a:rPr>
              <a:t>是一切事物的</a:t>
            </a:r>
            <a:r>
              <a:rPr lang="zh-TW" altLang="zh-TW" sz="2400" b="1" dirty="0" smtClean="0">
                <a:solidFill>
                  <a:srgbClr val="FFFF99"/>
                </a:solidFill>
                <a:effectLst>
                  <a:outerShdw blurRad="38100" dist="38100" dir="2700000" algn="tl">
                    <a:srgbClr val="000000">
                      <a:alpha val="43137"/>
                    </a:srgbClr>
                  </a:outerShdw>
                </a:effectLst>
              </a:rPr>
              <a:t>母體</a:t>
            </a:r>
            <a:r>
              <a:rPr lang="en-US" altLang="zh-TW" sz="2400" b="1" dirty="0" smtClean="0">
                <a:solidFill>
                  <a:srgbClr val="FFFF99"/>
                </a:solidFill>
                <a:effectLst>
                  <a:outerShdw blurRad="38100" dist="38100" dir="2700000" algn="tl">
                    <a:srgbClr val="000000">
                      <a:alpha val="43137"/>
                    </a:srgbClr>
                  </a:outerShdw>
                </a:effectLst>
              </a:rPr>
              <a:t>(</a:t>
            </a:r>
            <a:r>
              <a:rPr lang="en-US" altLang="zh-TW" sz="2400" b="1" dirty="0" smtClean="0">
                <a:solidFill>
                  <a:srgbClr val="FFFF99"/>
                </a:solidFill>
                <a:effectLst>
                  <a:outerShdw blurRad="38100" dist="38100" dir="2700000" algn="tl">
                    <a:srgbClr val="000000">
                      <a:alpha val="43137"/>
                    </a:srgbClr>
                  </a:outerShdw>
                </a:effectLst>
                <a:latin typeface="+mn-ea"/>
              </a:rPr>
              <a:t>matrix)</a:t>
            </a:r>
            <a:r>
              <a:rPr lang="zh-TW" altLang="en-US"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當</a:t>
            </a:r>
            <a:r>
              <a:rPr lang="zh-TW" altLang="zh-TW" sz="2400" b="1" dirty="0" smtClean="0">
                <a:solidFill>
                  <a:srgbClr val="FFFF99"/>
                </a:solidFill>
                <a:effectLst>
                  <a:outerShdw blurRad="38100" dist="38100" dir="2700000" algn="tl">
                    <a:srgbClr val="000000">
                      <a:alpha val="43137"/>
                    </a:srgbClr>
                  </a:outerShdw>
                </a:effectLst>
              </a:rPr>
              <a:t>它的頻率開始振動產生</a:t>
            </a:r>
            <a:r>
              <a:rPr lang="zh-TW" altLang="zh-TW" sz="2400" b="1" dirty="0">
                <a:solidFill>
                  <a:srgbClr val="FFFF99"/>
                </a:solidFill>
                <a:effectLst>
                  <a:outerShdw blurRad="38100" dist="38100" dir="2700000" algn="tl">
                    <a:srgbClr val="000000">
                      <a:alpha val="43137"/>
                    </a:srgbClr>
                  </a:outerShdw>
                </a:effectLst>
              </a:rPr>
              <a:t>創造的能量</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便</a:t>
            </a:r>
            <a:r>
              <a:rPr lang="zh-TW" altLang="zh-TW" sz="2400" b="1" dirty="0" smtClean="0">
                <a:solidFill>
                  <a:srgbClr val="FFFF99"/>
                </a:solidFill>
                <a:effectLst>
                  <a:outerShdw blurRad="38100" dist="38100" dir="2700000" algn="tl">
                    <a:srgbClr val="000000">
                      <a:alpha val="43137"/>
                    </a:srgbClr>
                  </a:outerShdw>
                </a:effectLst>
              </a:rPr>
              <a:t>使</a:t>
            </a:r>
            <a:r>
              <a:rPr lang="zh-TW" altLang="zh-TW" sz="2400" b="1" dirty="0">
                <a:solidFill>
                  <a:srgbClr val="FFFF99"/>
                </a:solidFill>
                <a:effectLst>
                  <a:outerShdw blurRad="38100" dist="38100" dir="2700000" algn="tl">
                    <a:srgbClr val="000000">
                      <a:alpha val="43137"/>
                    </a:srgbClr>
                  </a:outerShdw>
                </a:effectLst>
              </a:rPr>
              <a:t>這些事物同時</a:t>
            </a:r>
            <a:r>
              <a:rPr lang="zh-TW" altLang="zh-TW" sz="2400" b="1" dirty="0" smtClean="0">
                <a:solidFill>
                  <a:srgbClr val="FFFF99"/>
                </a:solidFill>
                <a:effectLst>
                  <a:outerShdw blurRad="38100" dist="38100" dir="2700000" algn="tl">
                    <a:srgbClr val="000000">
                      <a:alpha val="43137"/>
                    </a:srgbClr>
                  </a:outerShdw>
                </a:effectLst>
              </a:rPr>
              <a:t>在</a:t>
            </a:r>
            <a:r>
              <a:rPr lang="en-US" altLang="zh-TW" sz="2400" b="1" dirty="0" smtClean="0">
                <a:solidFill>
                  <a:srgbClr val="FFFF99"/>
                </a:solidFill>
                <a:effectLst>
                  <a:outerShdw blurRad="38100" dist="38100" dir="2700000" algn="tl">
                    <a:srgbClr val="000000">
                      <a:alpha val="43137"/>
                    </a:srgbClr>
                  </a:outerShdw>
                </a:effectLst>
                <a:latin typeface="+mn-ea"/>
              </a:rPr>
              <a:t>3D</a:t>
            </a:r>
            <a:r>
              <a:rPr lang="zh-TW" altLang="zh-TW" sz="2400" b="1" dirty="0" smtClean="0">
                <a:solidFill>
                  <a:srgbClr val="FFFF99"/>
                </a:solidFill>
                <a:effectLst>
                  <a:outerShdw blurRad="38100" dist="38100" dir="2700000" algn="tl">
                    <a:srgbClr val="000000">
                      <a:alpha val="43137"/>
                    </a:srgbClr>
                  </a:outerShdw>
                </a:effectLst>
              </a:rPr>
              <a:t>具體</a:t>
            </a:r>
            <a:r>
              <a:rPr lang="zh-TW" altLang="zh-TW" sz="2400" b="1" dirty="0">
                <a:solidFill>
                  <a:srgbClr val="FFFF99"/>
                </a:solidFill>
                <a:effectLst>
                  <a:outerShdw blurRad="38100" dist="38100" dir="2700000" algn="tl">
                    <a:srgbClr val="000000">
                      <a:alpha val="43137"/>
                    </a:srgbClr>
                  </a:outerShdw>
                </a:effectLst>
              </a:rPr>
              <a:t>顯現</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昴宿星團告訴我們說，如果沒有形</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成</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素的磁場在支撐我們，我們的形態就會隨時扭曲變化。</a:t>
            </a:r>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846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484784"/>
            <a:ext cx="8001056" cy="4862533"/>
          </a:xfrm>
        </p:spPr>
        <p:txBody>
          <a:bodyPr>
            <a:normAutofit/>
          </a:bodyPr>
          <a:lstStyle/>
          <a:p>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6D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同時也是人類靈性體或靈魂的家，這層面保有我們入門的記憶，以及每一個人最大潛能的記錄</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；也就是原型</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(Archetype)</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的所在。</a:t>
            </a:r>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天狼星</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團的存在們，喜歡將他們的智慧注入</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6D</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的形態</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形成</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磁場</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透過這</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磁場</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啟發</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我們去</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進行較高形式的創造，也就是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與</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6D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原型共振的事物</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a:solidFill>
                  <a:srgbClr val="FFFF99"/>
                </a:solidFill>
                <a:effectLst>
                  <a:outerShdw blurRad="38100" dist="38100" dir="2700000" algn="tl">
                    <a:srgbClr val="000000">
                      <a:alpha val="43137"/>
                    </a:srgbClr>
                  </a:outerShdw>
                </a:effectLst>
              </a:rPr>
              <a:t>天狼星與太陽像一對雙胞胎</a:t>
            </a:r>
            <a:r>
              <a:rPr lang="zh-TW" altLang="en-US" sz="2400" b="1" dirty="0" smtClean="0">
                <a:solidFill>
                  <a:srgbClr val="FFFF99"/>
                </a:solidFill>
                <a:effectLst>
                  <a:outerShdw blurRad="38100" dist="38100" dir="2700000" algn="tl">
                    <a:srgbClr val="000000">
                      <a:alpha val="43137"/>
                    </a:srgbClr>
                  </a:outerShdw>
                </a:effectLst>
              </a:rPr>
              <a:t>，因此和我們</a:t>
            </a:r>
            <a:r>
              <a:rPr lang="zh-TW" altLang="en-US" sz="2400" b="1" dirty="0">
                <a:solidFill>
                  <a:srgbClr val="FFFF99"/>
                </a:solidFill>
                <a:effectLst>
                  <a:outerShdw blurRad="38100" dist="38100" dir="2700000" algn="tl">
                    <a:srgbClr val="000000">
                      <a:alpha val="43137"/>
                    </a:srgbClr>
                  </a:outerShdw>
                </a:effectLst>
              </a:rPr>
              <a:t>的關係很直接。</a:t>
            </a:r>
            <a:r>
              <a:rPr lang="zh-TW" altLang="zh-TW" sz="2400" b="1" dirty="0">
                <a:solidFill>
                  <a:srgbClr val="FFFF99"/>
                </a:solidFill>
                <a:effectLst>
                  <a:outerShdw blurRad="38100" dist="38100" dir="2700000" algn="tl">
                    <a:srgbClr val="000000">
                      <a:alpha val="43137"/>
                    </a:srgbClr>
                  </a:outerShdw>
                </a:effectLst>
              </a:rPr>
              <a:t>古埃及人相信他們的祖先來自天狼星。</a:t>
            </a:r>
            <a:r>
              <a:rPr lang="zh-TW" altLang="en-US" sz="2400" b="1" dirty="0">
                <a:solidFill>
                  <a:srgbClr val="FFFF99"/>
                </a:solidFill>
                <a:effectLst>
                  <a:outerShdw blurRad="38100" dist="38100" dir="2700000" algn="tl">
                    <a:srgbClr val="000000">
                      <a:alpha val="43137"/>
                    </a:srgbClr>
                  </a:outerShdw>
                </a:effectLst>
              </a:rPr>
              <a:t>透過</a:t>
            </a:r>
            <a:r>
              <a:rPr lang="zh-TW" altLang="zh-TW" sz="2400" b="1" dirty="0">
                <a:solidFill>
                  <a:srgbClr val="FFFF99"/>
                </a:solidFill>
                <a:effectLst>
                  <a:outerShdw blurRad="38100" dist="38100" dir="2700000" algn="tl">
                    <a:srgbClr val="000000">
                      <a:alpha val="43137"/>
                    </a:srgbClr>
                  </a:outerShdw>
                </a:effectLst>
              </a:rPr>
              <a:t>天狼星團</a:t>
            </a:r>
            <a:r>
              <a:rPr lang="zh-TW" altLang="en-US" sz="2400" b="1" dirty="0">
                <a:solidFill>
                  <a:srgbClr val="FFFF99"/>
                </a:solidFill>
                <a:effectLst>
                  <a:outerShdw blurRad="38100" dist="38100" dir="2700000" algn="tl">
                    <a:srgbClr val="000000">
                      <a:alpha val="43137"/>
                    </a:srgbClr>
                  </a:outerShdw>
                </a:effectLst>
              </a:rPr>
              <a:t>所注入的智慧</a:t>
            </a:r>
            <a:r>
              <a:rPr lang="zh-TW" altLang="zh-TW" sz="2400" b="1" dirty="0">
                <a:solidFill>
                  <a:srgbClr val="FFFF99"/>
                </a:solidFill>
                <a:effectLst>
                  <a:outerShdw blurRad="38100" dist="38100" dir="2700000" algn="tl">
                    <a:srgbClr val="000000">
                      <a:alpha val="43137"/>
                    </a:srgbClr>
                  </a:outerShdw>
                </a:effectLst>
              </a:rPr>
              <a:t>，</a:t>
            </a:r>
            <a:r>
              <a:rPr lang="zh-TW" altLang="en-US" sz="2400" b="1" dirty="0">
                <a:solidFill>
                  <a:srgbClr val="FFFF99"/>
                </a:solidFill>
                <a:effectLst>
                  <a:outerShdw blurRad="38100" dist="38100" dir="2700000" algn="tl">
                    <a:srgbClr val="000000">
                      <a:alpha val="43137"/>
                    </a:srgbClr>
                  </a:outerShdw>
                </a:effectLst>
              </a:rPr>
              <a:t>啟發</a:t>
            </a:r>
            <a:r>
              <a:rPr lang="zh-TW" altLang="zh-TW" sz="2400" b="1" dirty="0">
                <a:solidFill>
                  <a:srgbClr val="FFFF99"/>
                </a:solidFill>
                <a:effectLst>
                  <a:outerShdw blurRad="38100" dist="38100" dir="2700000" algn="tl">
                    <a:srgbClr val="000000">
                      <a:alpha val="43137"/>
                    </a:srgbClr>
                  </a:outerShdw>
                </a:effectLst>
              </a:rPr>
              <a:t>他們</a:t>
            </a:r>
            <a:r>
              <a:rPr lang="zh-TW" altLang="en-US" sz="2400" b="1" dirty="0">
                <a:solidFill>
                  <a:srgbClr val="FFFF99"/>
                </a:solidFill>
                <a:effectLst>
                  <a:outerShdw blurRad="38100" dist="38100" dir="2700000" algn="tl">
                    <a:srgbClr val="000000">
                      <a:alpha val="43137"/>
                    </a:srgbClr>
                  </a:outerShdw>
                </a:effectLst>
              </a:rPr>
              <a:t>建造</a:t>
            </a:r>
            <a:r>
              <a:rPr lang="zh-TW" altLang="zh-TW" sz="2400" b="1" dirty="0">
                <a:solidFill>
                  <a:srgbClr val="FFFF99"/>
                </a:solidFill>
                <a:effectLst>
                  <a:outerShdw blurRad="38100" dist="38100" dir="2700000" algn="tl">
                    <a:srgbClr val="000000">
                      <a:alpha val="43137"/>
                    </a:srgbClr>
                  </a:outerShdw>
                </a:effectLst>
              </a:rPr>
              <a:t>廟宇，並建立新的文明。</a:t>
            </a:r>
            <a:endParaRPr lang="zh-TW" altLang="en-US" sz="2400" b="1" dirty="0">
              <a:solidFill>
                <a:srgbClr val="FFFF99"/>
              </a:solidFill>
              <a:effectLst>
                <a:outerShdw blurRad="38100" dist="38100" dir="2700000" algn="tl">
                  <a:srgbClr val="000000">
                    <a:alpha val="43137"/>
                  </a:srgbClr>
                </a:outerShdw>
              </a:effectLst>
            </a:endParaRPr>
          </a:p>
          <a:p>
            <a:endPar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1495096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50002"/>
            <a:ext cx="8229600" cy="850106"/>
          </a:xfrm>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第六次元</a:t>
            </a:r>
            <a:r>
              <a:rPr lang="zh-TW" altLang="en-US" sz="3600" b="1" dirty="0" smtClean="0">
                <a:solidFill>
                  <a:srgbClr val="FFFF99"/>
                </a:solidFill>
                <a:effectLst>
                  <a:outerShdw blurRad="38100" dist="38100" dir="2700000" algn="tl">
                    <a:srgbClr val="000000">
                      <a:alpha val="43137"/>
                    </a:srgbClr>
                  </a:outerShdw>
                </a:effectLst>
              </a:rPr>
              <a:t>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71472" y="1126478"/>
            <a:ext cx="8043890" cy="5517232"/>
          </a:xfrm>
        </p:spPr>
        <p:txBody>
          <a:bodyPr>
            <a:normAutofit/>
          </a:bodyPr>
          <a:lstStyle/>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以</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紐</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結理論</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(Knot theory)</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來</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說，繩子源頭</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來自</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6D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5D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形成交叉點，在</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形成繩結，由粒子與</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電磁波</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共振而</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形成二元性，並在</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形成電磁場。</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透過</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追蹤繩子的源頭，就可以看到</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6D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的幾何原理，這提供了一個</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6D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幾何形體與在</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所複製的物質體之間的關係。</a:t>
            </a:r>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pPr marL="0" indent="0">
              <a:buNone/>
            </a:pPr>
            <a:endParaRPr lang="en-US" altLang="zh-TW" sz="2400" b="1" dirty="0">
              <a:solidFill>
                <a:srgbClr val="FFFF99"/>
              </a:solidFill>
              <a:effectLst>
                <a:outerShdw blurRad="38100" dist="38100" dir="2700000" algn="tl">
                  <a:srgbClr val="000000">
                    <a:alpha val="43137"/>
                  </a:srgbClr>
                </a:outerShdw>
              </a:effectLst>
            </a:endParaRPr>
          </a:p>
          <a:p>
            <a:pPr>
              <a:tabLst>
                <a:tab pos="3671888" algn="l"/>
              </a:tabLst>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如果我們的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心靈沒有</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與較高次元那完美的原型連接，就會處於散漫中</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。因為我們不斷的移動，所以</a:t>
            </a:r>
            <a:r>
              <a:rPr lang="zh-TW" altLang="zh-TW" sz="2400" b="1" dirty="0" smtClean="0">
                <a:solidFill>
                  <a:srgbClr val="FFFF99"/>
                </a:solidFill>
                <a:effectLst>
                  <a:outerShdw blurRad="38100" dist="38100" dir="2700000" algn="tl">
                    <a:srgbClr val="000000">
                      <a:alpha val="43137"/>
                    </a:srgbClr>
                  </a:outerShdw>
                </a:effectLst>
              </a:rPr>
              <a:t>很</a:t>
            </a:r>
            <a:r>
              <a:rPr lang="zh-TW" altLang="zh-TW" sz="2400" b="1" dirty="0">
                <a:solidFill>
                  <a:srgbClr val="FFFF99"/>
                </a:solidFill>
                <a:effectLst>
                  <a:outerShdw blurRad="38100" dist="38100" dir="2700000" algn="tl">
                    <a:srgbClr val="000000">
                      <a:alpha val="43137"/>
                    </a:srgbClr>
                  </a:outerShdw>
                </a:effectLst>
              </a:rPr>
              <a:t>容易失去這種</a:t>
            </a:r>
            <a:r>
              <a:rPr lang="zh-TW" altLang="zh-TW" sz="2400" b="1" dirty="0" smtClean="0">
                <a:solidFill>
                  <a:srgbClr val="FFFF99"/>
                </a:solidFill>
                <a:effectLst>
                  <a:outerShdw blurRad="38100" dist="38100" dir="2700000" algn="tl">
                    <a:srgbClr val="000000">
                      <a:alpha val="43137"/>
                    </a:srgbClr>
                  </a:outerShdw>
                </a:effectLst>
              </a:rPr>
              <a:t>連接</a:t>
            </a:r>
            <a:r>
              <a:rPr lang="zh-TW" altLang="en-US" sz="2400" b="1" dirty="0" smtClean="0">
                <a:solidFill>
                  <a:srgbClr val="FFFF99"/>
                </a:solidFill>
                <a:effectLst>
                  <a:outerShdw blurRad="38100" dist="38100" dir="2700000" algn="tl">
                    <a:srgbClr val="000000">
                      <a:alpha val="43137"/>
                    </a:srgbClr>
                  </a:outerShdw>
                </a:effectLst>
              </a:rPr>
              <a:t>而</a:t>
            </a:r>
            <a:r>
              <a:rPr lang="zh-TW" altLang="zh-TW" sz="2400" b="1" dirty="0" smtClean="0">
                <a:solidFill>
                  <a:srgbClr val="FFFF99"/>
                </a:solidFill>
                <a:effectLst>
                  <a:outerShdw blurRad="38100" dist="38100" dir="2700000" algn="tl">
                    <a:srgbClr val="000000">
                      <a:alpha val="43137"/>
                    </a:srgbClr>
                  </a:outerShdw>
                </a:effectLst>
              </a:rPr>
              <a:t>產生</a:t>
            </a:r>
            <a:r>
              <a:rPr lang="zh-TW" altLang="zh-TW" sz="2400" b="1" dirty="0">
                <a:solidFill>
                  <a:srgbClr val="FFFF99"/>
                </a:solidFill>
                <a:effectLst>
                  <a:outerShdw blurRad="38100" dist="38100" dir="2700000" algn="tl">
                    <a:srgbClr val="000000">
                      <a:alpha val="43137"/>
                    </a:srgbClr>
                  </a:outerShdw>
                </a:effectLst>
              </a:rPr>
              <a:t>錯誤的思想與行為</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上師</a:t>
            </a:r>
            <a:r>
              <a:rPr lang="zh-TW" altLang="zh-TW" sz="2400" b="1" dirty="0" smtClean="0">
                <a:solidFill>
                  <a:srgbClr val="FFFF99"/>
                </a:solidFill>
                <a:effectLst>
                  <a:outerShdw blurRad="38100" dist="38100" dir="2700000" algn="tl">
                    <a:srgbClr val="000000">
                      <a:alpha val="43137"/>
                    </a:srgbClr>
                  </a:outerShdw>
                </a:effectLst>
              </a:rPr>
              <a:t>們</a:t>
            </a:r>
            <a:r>
              <a:rPr lang="zh-TW" altLang="en-US" sz="2400" b="1" dirty="0" smtClean="0">
                <a:solidFill>
                  <a:srgbClr val="FFFF99"/>
                </a:solidFill>
                <a:effectLst>
                  <a:outerShdw blurRad="38100" dist="38100" dir="2700000" algn="tl">
                    <a:srgbClr val="000000">
                      <a:alpha val="43137"/>
                    </a:srgbClr>
                  </a:outerShdw>
                </a:effectLst>
              </a:rPr>
              <a:t>便是</a:t>
            </a:r>
            <a:r>
              <a:rPr lang="zh-TW" altLang="zh-TW" sz="2400" b="1" dirty="0" smtClean="0">
                <a:solidFill>
                  <a:srgbClr val="FFFF99"/>
                </a:solidFill>
                <a:effectLst>
                  <a:outerShdw blurRad="38100" dist="38100" dir="2700000" algn="tl">
                    <a:srgbClr val="000000">
                      <a:alpha val="43137"/>
                    </a:srgbClr>
                  </a:outerShdw>
                </a:effectLst>
              </a:rPr>
              <a:t>透過</a:t>
            </a:r>
            <a:r>
              <a:rPr lang="zh-TW" altLang="zh-TW" sz="2400" b="1" dirty="0">
                <a:solidFill>
                  <a:srgbClr val="FFFF99"/>
                </a:solidFill>
                <a:effectLst>
                  <a:outerShdw blurRad="38100" dist="38100" dir="2700000" algn="tl">
                    <a:srgbClr val="000000">
                      <a:alpha val="43137"/>
                    </a:srgbClr>
                  </a:outerShdw>
                </a:effectLst>
              </a:rPr>
              <a:t>圖形與密碼，喚醒我們對這初始狀態的回憶。</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當我們身心渾然一體，無論我們是在沉思、做瑜伽、跳一場神聖的舞蹈、或專注在工作上時，天狼星團的存在</a:t>
            </a:r>
            <a:r>
              <a:rPr lang="zh-TW" altLang="zh-TW" sz="2400" b="1" dirty="0" smtClean="0">
                <a:solidFill>
                  <a:srgbClr val="FFFF99"/>
                </a:solidFill>
                <a:effectLst>
                  <a:outerShdw blurRad="38100" dist="38100" dir="2700000" algn="tl">
                    <a:srgbClr val="000000">
                      <a:alpha val="43137"/>
                    </a:srgbClr>
                  </a:outerShdw>
                </a:effectLst>
              </a:rPr>
              <a:t>們便</a:t>
            </a:r>
            <a:r>
              <a:rPr lang="zh-TW" altLang="zh-TW" sz="2400" b="1" dirty="0">
                <a:solidFill>
                  <a:srgbClr val="FFFF99"/>
                </a:solidFill>
                <a:effectLst>
                  <a:outerShdw blurRad="38100" dist="38100" dir="2700000" algn="tl">
                    <a:srgbClr val="000000">
                      <a:alpha val="43137"/>
                    </a:srgbClr>
                  </a:outerShdw>
                </a:effectLst>
              </a:rPr>
              <a:t>能透過我們所散發出的純淨頻率與我們連接。</a:t>
            </a:r>
            <a:endParaRPr lang="en-US"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8509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1008112"/>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第七次元的本質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674588"/>
            <a:ext cx="7943848" cy="5040560"/>
          </a:xfrm>
        </p:spPr>
        <p:txBody>
          <a:bodyPr>
            <a:normAutofit lnSpcReduction="10000"/>
          </a:bodyPr>
          <a:lstStyle/>
          <a:p>
            <a:r>
              <a:rPr lang="zh-TW" altLang="en-US" sz="2400" b="1" dirty="0" smtClean="0">
                <a:solidFill>
                  <a:srgbClr val="FFFF99"/>
                </a:solidFill>
                <a:effectLst>
                  <a:outerShdw blurRad="38100" dist="38100" dir="2700000" algn="tl">
                    <a:srgbClr val="000000">
                      <a:alpha val="43137"/>
                    </a:srgbClr>
                  </a:outerShdw>
                </a:effectLst>
              </a:rPr>
              <a:t>掌管</a:t>
            </a:r>
            <a:r>
              <a:rPr lang="en-US" altLang="zh-TW" sz="2400" b="1" dirty="0" smtClean="0">
                <a:solidFill>
                  <a:srgbClr val="FFFF99"/>
                </a:solidFill>
                <a:effectLst>
                  <a:outerShdw blurRad="38100" dist="38100" dir="2700000" algn="tl">
                    <a:srgbClr val="000000">
                      <a:alpha val="43137"/>
                    </a:srgbClr>
                  </a:outerShdw>
                </a:effectLst>
                <a:latin typeface="+mn-ea"/>
              </a:rPr>
              <a:t>7D</a:t>
            </a:r>
            <a:r>
              <a:rPr lang="zh-TW" altLang="en-US" sz="2400" b="1" dirty="0" smtClean="0">
                <a:solidFill>
                  <a:srgbClr val="FFFF99"/>
                </a:solidFill>
                <a:effectLst>
                  <a:outerShdw blurRad="38100" dist="38100" dir="2700000" algn="tl">
                    <a:srgbClr val="000000">
                      <a:alpha val="43137"/>
                    </a:srgbClr>
                  </a:outerShdw>
                </a:effectLst>
              </a:rPr>
              <a:t>的</a:t>
            </a:r>
            <a:r>
              <a:rPr lang="zh-TW" altLang="zh-TW" sz="2400" b="1" dirty="0" smtClean="0">
                <a:solidFill>
                  <a:srgbClr val="FFFF99"/>
                </a:solidFill>
                <a:effectLst>
                  <a:outerShdw blurRad="38100" dist="38100" dir="2700000" algn="tl">
                    <a:srgbClr val="000000">
                      <a:alpha val="43137"/>
                    </a:srgbClr>
                  </a:outerShdw>
                </a:effectLst>
              </a:rPr>
              <a:t>仙女</a:t>
            </a:r>
            <a:r>
              <a:rPr lang="zh-TW" altLang="zh-TW" sz="2400" b="1" dirty="0">
                <a:solidFill>
                  <a:srgbClr val="FFFF99"/>
                </a:solidFill>
                <a:effectLst>
                  <a:outerShdw blurRad="38100" dist="38100" dir="2700000" algn="tl">
                    <a:srgbClr val="000000">
                      <a:alpha val="43137"/>
                    </a:srgbClr>
                  </a:outerShdw>
                </a:effectLst>
              </a:rPr>
              <a:t>座在另一個太陽系中，有它自己的太陽</a:t>
            </a:r>
            <a:r>
              <a:rPr lang="zh-TW" altLang="zh-TW" sz="2400" b="1" dirty="0" smtClean="0">
                <a:solidFill>
                  <a:srgbClr val="FFFF99"/>
                </a:solidFill>
                <a:effectLst>
                  <a:outerShdw blurRad="38100" dist="38100" dir="2700000" algn="tl">
                    <a:srgbClr val="000000">
                      <a:alpha val="43137"/>
                    </a:srgbClr>
                  </a:outerShdw>
                </a:effectLst>
              </a:rPr>
              <a:t>。在</a:t>
            </a:r>
            <a:r>
              <a:rPr lang="zh-TW" altLang="zh-TW" sz="2400" b="1" dirty="0">
                <a:solidFill>
                  <a:srgbClr val="FFFF99"/>
                </a:solidFill>
                <a:effectLst>
                  <a:outerShdw blurRad="38100" dist="38100" dir="2700000" algn="tl">
                    <a:srgbClr val="000000">
                      <a:alpha val="43137"/>
                    </a:srgbClr>
                  </a:outerShdw>
                </a:effectLst>
              </a:rPr>
              <a:t>仙女</a:t>
            </a:r>
            <a:r>
              <a:rPr lang="zh-TW" altLang="zh-TW" sz="2400" b="1" dirty="0" smtClean="0">
                <a:solidFill>
                  <a:srgbClr val="FFFF99"/>
                </a:solidFill>
                <a:effectLst>
                  <a:outerShdw blurRad="38100" dist="38100" dir="2700000" algn="tl">
                    <a:srgbClr val="000000">
                      <a:alpha val="43137"/>
                    </a:srgbClr>
                  </a:outerShdw>
                </a:effectLst>
              </a:rPr>
              <a:t>座</a:t>
            </a:r>
            <a:r>
              <a:rPr lang="zh-TW" altLang="en-US" sz="2400" b="1" dirty="0" smtClean="0">
                <a:solidFill>
                  <a:srgbClr val="FFFF99"/>
                </a:solidFill>
                <a:effectLst>
                  <a:outerShdw blurRad="38100" dist="38100" dir="2700000" algn="tl">
                    <a:srgbClr val="000000">
                      <a:alpha val="43137"/>
                    </a:srgbClr>
                  </a:outerShdw>
                </a:effectLst>
              </a:rPr>
              <a:t>星系</a:t>
            </a:r>
            <a:r>
              <a:rPr lang="zh-TW" altLang="zh-TW" sz="2400" b="1" dirty="0" smtClean="0">
                <a:solidFill>
                  <a:srgbClr val="FFFF99"/>
                </a:solidFill>
                <a:effectLst>
                  <a:outerShdw blurRad="38100" dist="38100" dir="2700000" algn="tl">
                    <a:srgbClr val="000000">
                      <a:alpha val="43137"/>
                    </a:srgbClr>
                  </a:outerShdw>
                </a:effectLst>
              </a:rPr>
              <a:t>之內</a:t>
            </a:r>
            <a:r>
              <a:rPr lang="zh-TW" altLang="zh-TW" sz="2400" b="1" dirty="0">
                <a:solidFill>
                  <a:srgbClr val="FFFF99"/>
                </a:solidFill>
                <a:effectLst>
                  <a:outerShdw blurRad="38100" dist="38100" dir="2700000" algn="tl">
                    <a:srgbClr val="000000">
                      <a:alpha val="43137"/>
                    </a:srgbClr>
                  </a:outerShdw>
                </a:effectLst>
              </a:rPr>
              <a:t>，有一個叫做</a:t>
            </a:r>
            <a:r>
              <a:rPr lang="en-US" altLang="zh-TW" sz="2400" b="1" dirty="0" err="1">
                <a:solidFill>
                  <a:srgbClr val="FFFF99"/>
                </a:solidFill>
                <a:effectLst>
                  <a:outerShdw blurRad="38100" dist="38100" dir="2700000" algn="tl">
                    <a:srgbClr val="000000">
                      <a:alpha val="43137"/>
                    </a:srgbClr>
                  </a:outerShdw>
                </a:effectLst>
                <a:latin typeface="+mn-ea"/>
              </a:rPr>
              <a:t>Aion</a:t>
            </a:r>
            <a:r>
              <a:rPr lang="zh-TW" altLang="zh-TW" sz="2400" b="1" dirty="0">
                <a:solidFill>
                  <a:srgbClr val="FFFF99"/>
                </a:solidFill>
                <a:effectLst>
                  <a:outerShdw blurRad="38100" dist="38100" dir="2700000" algn="tl">
                    <a:srgbClr val="000000">
                      <a:alpha val="43137"/>
                    </a:srgbClr>
                  </a:outerShdw>
                </a:effectLst>
              </a:rPr>
              <a:t>的星球，這星球在許多方面與地球極其相似</a:t>
            </a:r>
            <a:r>
              <a:rPr lang="zh-TW" altLang="en-US" sz="2400" b="1" dirty="0" smtClean="0">
                <a:solidFill>
                  <a:srgbClr val="FFFF99"/>
                </a:solidFill>
                <a:effectLst>
                  <a:outerShdw blurRad="38100" dist="38100" dir="2700000" algn="tl">
                    <a:srgbClr val="000000">
                      <a:alpha val="43137"/>
                    </a:srgbClr>
                  </a:outerShdw>
                </a:effectLst>
              </a:rPr>
              <a:t>因此對地球的影響很大。</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en-US" altLang="zh-TW" sz="2400" b="1" dirty="0" err="1">
                <a:solidFill>
                  <a:srgbClr val="FFFF99"/>
                </a:solidFill>
                <a:effectLst>
                  <a:outerShdw blurRad="38100" dist="38100" dir="2700000" algn="tl">
                    <a:srgbClr val="000000">
                      <a:alpha val="43137"/>
                    </a:srgbClr>
                  </a:outerShdw>
                </a:effectLst>
                <a:latin typeface="+mn-ea"/>
              </a:rPr>
              <a:t>Aion</a:t>
            </a:r>
            <a:r>
              <a:rPr lang="zh-TW" altLang="zh-TW" sz="2400" b="1" dirty="0">
                <a:solidFill>
                  <a:srgbClr val="FFFF99"/>
                </a:solidFill>
                <a:effectLst>
                  <a:outerShdw blurRad="38100" dist="38100" dir="2700000" algn="tl">
                    <a:srgbClr val="000000">
                      <a:alpha val="43137"/>
                    </a:srgbClr>
                  </a:outerShdw>
                </a:effectLst>
              </a:rPr>
              <a:t>以極高的</a:t>
            </a:r>
            <a:r>
              <a:rPr lang="zh-TW" altLang="zh-TW" sz="2400" b="1" dirty="0" smtClean="0">
                <a:solidFill>
                  <a:srgbClr val="FFFF99"/>
                </a:solidFill>
                <a:effectLst>
                  <a:outerShdw blurRad="38100" dist="38100" dir="2700000" algn="tl">
                    <a:srgbClr val="000000">
                      <a:alpha val="43137"/>
                    </a:srgbClr>
                  </a:outerShdw>
                </a:effectLst>
              </a:rPr>
              <a:t>科技運用</a:t>
            </a:r>
            <a:r>
              <a:rPr lang="zh-TW" altLang="zh-TW" sz="2400" b="1" dirty="0">
                <a:solidFill>
                  <a:srgbClr val="FFFF99"/>
                </a:solidFill>
                <a:effectLst>
                  <a:outerShdw blurRad="38100" dist="38100" dir="2700000" algn="tl">
                    <a:srgbClr val="000000">
                      <a:alpha val="43137"/>
                    </a:srgbClr>
                  </a:outerShdw>
                </a:effectLst>
              </a:rPr>
              <a:t>宇宙聲音以及光的編碼來發展它的</a:t>
            </a:r>
            <a:r>
              <a:rPr lang="zh-TW" altLang="zh-TW" sz="2400" b="1" dirty="0" smtClean="0">
                <a:solidFill>
                  <a:srgbClr val="FFFF99"/>
                </a:solidFill>
                <a:effectLst>
                  <a:outerShdw blurRad="38100" dist="38100" dir="2700000" algn="tl">
                    <a:srgbClr val="000000">
                      <a:alpha val="43137"/>
                    </a:srgbClr>
                  </a:outerShdw>
                </a:effectLst>
              </a:rPr>
              <a:t>文明</a:t>
            </a:r>
            <a:r>
              <a:rPr lang="zh-TW" altLang="en-US" sz="2400" b="1" dirty="0" smtClean="0">
                <a:solidFill>
                  <a:srgbClr val="FFFF99"/>
                </a:solidFill>
                <a:effectLst>
                  <a:outerShdw blurRad="38100" dist="38100" dir="2700000" algn="tl">
                    <a:srgbClr val="000000">
                      <a:alpha val="43137"/>
                    </a:srgbClr>
                  </a:outerShdw>
                </a:effectLst>
              </a:rPr>
              <a:t>。這</a:t>
            </a:r>
            <a:r>
              <a:rPr lang="zh-TW" altLang="zh-TW" sz="2400" b="1" dirty="0" smtClean="0">
                <a:solidFill>
                  <a:srgbClr val="FFFF99"/>
                </a:solidFill>
                <a:effectLst>
                  <a:outerShdw blurRad="38100" dist="38100" dir="2700000" algn="tl">
                    <a:srgbClr val="000000">
                      <a:alpha val="43137"/>
                    </a:srgbClr>
                  </a:outerShdw>
                </a:effectLst>
              </a:rPr>
              <a:t>一</a:t>
            </a:r>
            <a:r>
              <a:rPr lang="zh-TW" altLang="zh-TW" sz="2400" b="1" dirty="0">
                <a:solidFill>
                  <a:srgbClr val="FFFF99"/>
                </a:solidFill>
                <a:effectLst>
                  <a:outerShdw blurRad="38100" dist="38100" dir="2700000" algn="tl">
                    <a:srgbClr val="000000">
                      <a:alpha val="43137"/>
                    </a:srgbClr>
                  </a:outerShdw>
                </a:effectLst>
              </a:rPr>
              <a:t>星系的較高次</a:t>
            </a:r>
            <a:r>
              <a:rPr lang="zh-TW" altLang="zh-TW" sz="2400" b="1" dirty="0" smtClean="0">
                <a:solidFill>
                  <a:srgbClr val="FFFF99"/>
                </a:solidFill>
                <a:effectLst>
                  <a:outerShdw blurRad="38100" dist="38100" dir="2700000" algn="tl">
                    <a:srgbClr val="000000">
                      <a:alpha val="43137"/>
                    </a:srgbClr>
                  </a:outerShdw>
                </a:effectLst>
              </a:rPr>
              <a:t>元可以</a:t>
            </a:r>
            <a:r>
              <a:rPr lang="zh-TW" altLang="zh-TW" sz="2400" b="1" dirty="0">
                <a:solidFill>
                  <a:srgbClr val="FFFF99"/>
                </a:solidFill>
                <a:effectLst>
                  <a:outerShdw blurRad="38100" dist="38100" dir="2700000" algn="tl">
                    <a:srgbClr val="000000">
                      <a:alpha val="43137"/>
                    </a:srgbClr>
                  </a:outerShdw>
                </a:effectLst>
              </a:rPr>
              <a:t>自由地發揮它們的功能，提高</a:t>
            </a:r>
            <a:r>
              <a:rPr lang="zh-TW" altLang="zh-TW" sz="2400" b="1" dirty="0" smtClean="0">
                <a:solidFill>
                  <a:srgbClr val="FFFF99"/>
                </a:solidFill>
                <a:effectLst>
                  <a:outerShdw blurRad="38100" dist="38100" dir="2700000" algn="tl">
                    <a:srgbClr val="000000">
                      <a:alpha val="43137"/>
                    </a:srgbClr>
                  </a:outerShdw>
                </a:effectLst>
              </a:rPr>
              <a:t>它</a:t>
            </a:r>
            <a:r>
              <a:rPr lang="zh-TW" altLang="en-US" sz="2400" b="1" dirty="0" smtClean="0">
                <a:solidFill>
                  <a:srgbClr val="FFFF99"/>
                </a:solidFill>
                <a:effectLst>
                  <a:outerShdw blurRad="38100" dist="38100" dir="2700000" algn="tl">
                    <a:srgbClr val="000000">
                      <a:alpha val="43137"/>
                    </a:srgbClr>
                  </a:outerShdw>
                </a:effectLst>
              </a:rPr>
              <a:t>們</a:t>
            </a:r>
            <a:r>
              <a:rPr lang="zh-TW" altLang="zh-TW" sz="2400" b="1" dirty="0" smtClean="0">
                <a:solidFill>
                  <a:srgbClr val="FFFF99"/>
                </a:solidFill>
                <a:effectLst>
                  <a:outerShdw blurRad="38100" dist="38100" dir="2700000" algn="tl">
                    <a:srgbClr val="000000">
                      <a:alpha val="43137"/>
                    </a:srgbClr>
                  </a:outerShdw>
                </a:effectLst>
              </a:rPr>
              <a:t>的</a:t>
            </a:r>
            <a:r>
              <a:rPr lang="zh-TW" altLang="zh-TW" sz="2400" b="1" dirty="0">
                <a:solidFill>
                  <a:srgbClr val="FFFF99"/>
                </a:solidFill>
                <a:effectLst>
                  <a:outerShdw blurRad="38100" dist="38100" dir="2700000" algn="tl">
                    <a:srgbClr val="000000">
                      <a:alpha val="43137"/>
                    </a:srgbClr>
                  </a:outerShdw>
                </a:effectLst>
              </a:rPr>
              <a:t>生物</a:t>
            </a:r>
            <a:r>
              <a:rPr lang="zh-TW" altLang="zh-TW" sz="2400" b="1" dirty="0" smtClean="0">
                <a:solidFill>
                  <a:srgbClr val="FFFF99"/>
                </a:solidFill>
                <a:effectLst>
                  <a:outerShdw blurRad="38100" dist="38100" dir="2700000" algn="tl">
                    <a:srgbClr val="000000">
                      <a:alpha val="43137"/>
                    </a:srgbClr>
                  </a:outerShdw>
                </a:effectLst>
              </a:rPr>
              <a:t>性</a:t>
            </a:r>
            <a:r>
              <a:rPr lang="zh-TW" altLang="en-US" sz="2400" b="1" dirty="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具有</a:t>
            </a:r>
            <a:r>
              <a:rPr lang="zh-TW" altLang="zh-TW" sz="2400" b="1" dirty="0">
                <a:solidFill>
                  <a:srgbClr val="FFFF99"/>
                </a:solidFill>
                <a:effectLst>
                  <a:outerShdw blurRad="38100" dist="38100" dir="2700000" algn="tl">
                    <a:srgbClr val="000000">
                      <a:alpha val="43137"/>
                    </a:srgbClr>
                  </a:outerShdw>
                </a:effectLst>
              </a:rPr>
              <a:t>很高的繁殖力。 </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仙女座星系的存在與神之間沒有分裂。目前的</a:t>
            </a:r>
            <a:r>
              <a:rPr lang="zh-TW" altLang="zh-TW" sz="2400" b="1" dirty="0" smtClean="0">
                <a:solidFill>
                  <a:srgbClr val="FFFF99"/>
                </a:solidFill>
                <a:effectLst>
                  <a:outerShdw blurRad="38100" dist="38100" dir="2700000" algn="tl">
                    <a:srgbClr val="000000">
                      <a:alpha val="43137"/>
                    </a:srgbClr>
                  </a:outerShdw>
                </a:effectLst>
              </a:rPr>
              <a:t>地球已</a:t>
            </a:r>
            <a:r>
              <a:rPr lang="zh-TW" altLang="zh-TW" sz="2400" b="1" dirty="0">
                <a:solidFill>
                  <a:srgbClr val="FFFF99"/>
                </a:solidFill>
                <a:effectLst>
                  <a:outerShdw blurRad="38100" dist="38100" dir="2700000" algn="tl">
                    <a:srgbClr val="000000">
                      <a:alpha val="43137"/>
                    </a:srgbClr>
                  </a:outerShdw>
                </a:effectLst>
              </a:rPr>
              <a:t>不記得蓋亞的生物</a:t>
            </a:r>
            <a:r>
              <a:rPr lang="zh-TW" altLang="zh-TW" sz="2400" b="1" dirty="0" smtClean="0">
                <a:solidFill>
                  <a:srgbClr val="FFFF99"/>
                </a:solidFill>
                <a:effectLst>
                  <a:outerShdw blurRad="38100" dist="38100" dir="2700000" algn="tl">
                    <a:srgbClr val="000000">
                      <a:alpha val="43137"/>
                    </a:srgbClr>
                  </a:outerShdw>
                </a:effectLst>
              </a:rPr>
              <a:t>密碼</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然而仙女</a:t>
            </a:r>
            <a:r>
              <a:rPr lang="zh-TW" altLang="zh-TW" sz="2400" b="1" dirty="0">
                <a:solidFill>
                  <a:srgbClr val="FFFF99"/>
                </a:solidFill>
                <a:effectLst>
                  <a:outerShdw blurRad="38100" dist="38100" dir="2700000" algn="tl">
                    <a:srgbClr val="000000">
                      <a:alpha val="43137"/>
                    </a:srgbClr>
                  </a:outerShdw>
                </a:effectLst>
              </a:rPr>
              <a:t>座因為是</a:t>
            </a:r>
            <a:r>
              <a:rPr lang="zh-TW" altLang="zh-TW" sz="2400" b="1" dirty="0" smtClean="0">
                <a:solidFill>
                  <a:srgbClr val="FFFF99"/>
                </a:solidFill>
                <a:effectLst>
                  <a:outerShdw blurRad="38100" dist="38100" dir="2700000" algn="tl">
                    <a:srgbClr val="000000">
                      <a:alpha val="43137"/>
                    </a:srgbClr>
                  </a:outerShdw>
                </a:effectLst>
              </a:rPr>
              <a:t>地球</a:t>
            </a:r>
            <a:r>
              <a:rPr lang="en-US" altLang="zh-TW" sz="2400" b="1" dirty="0" smtClean="0">
                <a:solidFill>
                  <a:srgbClr val="FFFF99"/>
                </a:solidFill>
                <a:effectLst>
                  <a:outerShdw blurRad="38100" dist="38100" dir="2700000" algn="tl">
                    <a:srgbClr val="000000">
                      <a:alpha val="43137"/>
                    </a:srgbClr>
                  </a:outerShdw>
                </a:effectLst>
                <a:latin typeface="+mn-ea"/>
              </a:rPr>
              <a:t>7D</a:t>
            </a:r>
            <a:r>
              <a:rPr lang="zh-TW" altLang="zh-TW" sz="2400" b="1" dirty="0" smtClean="0">
                <a:solidFill>
                  <a:srgbClr val="FFFF99"/>
                </a:solidFill>
                <a:effectLst>
                  <a:outerShdw blurRad="38100" dist="38100" dir="2700000" algn="tl">
                    <a:srgbClr val="000000">
                      <a:alpha val="43137"/>
                    </a:srgbClr>
                  </a:outerShdw>
                </a:effectLst>
              </a:rPr>
              <a:t>的</a:t>
            </a:r>
            <a:r>
              <a:rPr lang="zh-TW" altLang="zh-TW" sz="2400" b="1" dirty="0">
                <a:solidFill>
                  <a:srgbClr val="FFFF99"/>
                </a:solidFill>
                <a:effectLst>
                  <a:outerShdw blurRad="38100" dist="38100" dir="2700000" algn="tl">
                    <a:srgbClr val="000000">
                      <a:alpha val="43137"/>
                    </a:srgbClr>
                  </a:outerShdw>
                </a:effectLst>
              </a:rPr>
              <a:t>管理者，因此</a:t>
            </a:r>
            <a:r>
              <a:rPr lang="zh-TW" altLang="zh-TW" sz="2400" b="1" dirty="0" smtClean="0">
                <a:solidFill>
                  <a:srgbClr val="FFFF99"/>
                </a:solidFill>
                <a:effectLst>
                  <a:outerShdw blurRad="38100" dist="38100" dir="2700000" algn="tl">
                    <a:srgbClr val="000000">
                      <a:alpha val="43137"/>
                    </a:srgbClr>
                  </a:outerShdw>
                </a:effectLst>
              </a:rPr>
              <a:t>仍持有</a:t>
            </a:r>
            <a:r>
              <a:rPr lang="zh-TW" altLang="zh-TW" sz="2400" b="1" dirty="0">
                <a:solidFill>
                  <a:srgbClr val="FFFF99"/>
                </a:solidFill>
                <a:effectLst>
                  <a:outerShdw blurRad="38100" dist="38100" dir="2700000" algn="tl">
                    <a:srgbClr val="000000">
                      <a:alpha val="43137"/>
                    </a:srgbClr>
                  </a:outerShdw>
                </a:effectLst>
              </a:rPr>
              <a:t>與地球有關的生物學知識。仙女座將</a:t>
            </a:r>
            <a:r>
              <a:rPr lang="en-US" altLang="zh-TW" sz="2400" b="1" dirty="0" err="1">
                <a:solidFill>
                  <a:srgbClr val="FFFF99"/>
                </a:solidFill>
                <a:effectLst>
                  <a:outerShdw blurRad="38100" dist="38100" dir="2700000" algn="tl">
                    <a:srgbClr val="000000">
                      <a:alpha val="43137"/>
                    </a:srgbClr>
                  </a:outerShdw>
                </a:effectLst>
                <a:latin typeface="+mn-ea"/>
              </a:rPr>
              <a:t>Aion</a:t>
            </a:r>
            <a:r>
              <a:rPr lang="zh-TW" altLang="zh-TW" sz="2400" b="1" dirty="0">
                <a:solidFill>
                  <a:srgbClr val="FFFF99"/>
                </a:solidFill>
                <a:effectLst>
                  <a:outerShdw blurRad="38100" dist="38100" dir="2700000" algn="tl">
                    <a:srgbClr val="000000">
                      <a:alpha val="43137"/>
                    </a:srgbClr>
                  </a:outerShdw>
                </a:effectLst>
              </a:rPr>
              <a:t>圖書室的資料，運用聲波將和諧記錄傳遞到我們的銀河系，以提升我們的頻率。</a:t>
            </a:r>
          </a:p>
          <a:p>
            <a:endParaRPr lang="zh-TW"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8805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標題 7"/>
          <p:cNvSpPr>
            <a:spLocks noGrp="1"/>
          </p:cNvSpPr>
          <p:nvPr>
            <p:ph type="title"/>
          </p:nvPr>
        </p:nvSpPr>
        <p:spPr>
          <a:xfrm>
            <a:off x="533852" y="764704"/>
            <a:ext cx="4752528" cy="3240360"/>
          </a:xfrm>
        </p:spPr>
        <p:txBody>
          <a:bodyPr>
            <a:normAutofit/>
          </a:bodyPr>
          <a:lstStyle/>
          <a:p>
            <a:pPr marL="342900" indent="-342900">
              <a:buFont typeface="Arial" pitchFamily="34" charset="0"/>
              <a:buChar char="•"/>
            </a:pPr>
            <a:r>
              <a:rPr lang="en-US" altLang="zh-TW" sz="2400" b="1" dirty="0" smtClean="0">
                <a:solidFill>
                  <a:srgbClr val="FFFF99"/>
                </a:solidFill>
                <a:effectLst>
                  <a:outerShdw blurRad="38100" dist="38100" dir="2700000" algn="tl">
                    <a:srgbClr val="000000">
                      <a:alpha val="43137"/>
                    </a:srgbClr>
                  </a:outerShdw>
                </a:effectLst>
                <a:latin typeface="+mn-ea"/>
                <a:ea typeface="+mn-ea"/>
              </a:rPr>
              <a:t>7D</a:t>
            </a:r>
            <a:r>
              <a:rPr lang="zh-TW" altLang="zh-TW" sz="2400" b="1" dirty="0" smtClean="0">
                <a:solidFill>
                  <a:srgbClr val="FFFF99"/>
                </a:solidFill>
                <a:effectLst>
                  <a:outerShdw blurRad="38100" dist="38100" dir="2700000" algn="tl">
                    <a:srgbClr val="000000">
                      <a:alpha val="43137"/>
                    </a:srgbClr>
                  </a:outerShdw>
                </a:effectLst>
                <a:latin typeface="+mn-ea"/>
                <a:ea typeface="+mn-ea"/>
              </a:rPr>
              <a:t>是</a:t>
            </a:r>
            <a:r>
              <a:rPr lang="zh-TW" altLang="zh-TW" sz="2400" b="1" dirty="0">
                <a:solidFill>
                  <a:srgbClr val="FFFF99"/>
                </a:solidFill>
                <a:effectLst>
                  <a:outerShdw blurRad="38100" dist="38100" dir="2700000" algn="tl">
                    <a:srgbClr val="000000">
                      <a:alpha val="43137"/>
                    </a:srgbClr>
                  </a:outerShdw>
                </a:effectLst>
                <a:latin typeface="+mn-ea"/>
                <a:ea typeface="+mn-ea"/>
              </a:rPr>
              <a:t>一個充滿著宇宙之音的區域，</a:t>
            </a:r>
            <a:r>
              <a:rPr lang="en-US" altLang="zh-TW" sz="2400" b="1" dirty="0">
                <a:solidFill>
                  <a:srgbClr val="FFFF99"/>
                </a:solidFill>
                <a:effectLst>
                  <a:outerShdw blurRad="38100" dist="38100" dir="2700000" algn="tl">
                    <a:srgbClr val="000000">
                      <a:alpha val="43137"/>
                    </a:srgbClr>
                  </a:outerShdw>
                </a:effectLst>
                <a:latin typeface="+mn-ea"/>
                <a:ea typeface="+mn-ea"/>
              </a:rPr>
              <a:t>6D</a:t>
            </a:r>
            <a:r>
              <a:rPr lang="zh-TW" altLang="zh-TW" sz="2400" b="1" dirty="0">
                <a:solidFill>
                  <a:srgbClr val="FFFF99"/>
                </a:solidFill>
                <a:effectLst>
                  <a:outerShdw blurRad="38100" dist="38100" dir="2700000" algn="tl">
                    <a:srgbClr val="000000">
                      <a:alpha val="43137"/>
                    </a:srgbClr>
                  </a:outerShdw>
                </a:effectLst>
                <a:latin typeface="+mn-ea"/>
                <a:ea typeface="+mn-ea"/>
              </a:rPr>
              <a:t>便是由這宇宙之音的頻率共振而產生的。它是宇宙中的各星球在軌道中運行時，由旋轉的頻率產生出來</a:t>
            </a:r>
            <a:r>
              <a:rPr lang="zh-TW" altLang="zh-TW" sz="2400" b="1" dirty="0" smtClean="0">
                <a:solidFill>
                  <a:srgbClr val="FFFF99"/>
                </a:solidFill>
                <a:effectLst>
                  <a:outerShdw blurRad="38100" dist="38100" dir="2700000" algn="tl">
                    <a:srgbClr val="000000">
                      <a:alpha val="43137"/>
                    </a:srgbClr>
                  </a:outerShdw>
                </a:effectLst>
                <a:latin typeface="+mn-ea"/>
                <a:ea typeface="+mn-ea"/>
              </a:rPr>
              <a:t>的</a:t>
            </a:r>
            <a:r>
              <a:rPr lang="zh-TW" altLang="en-US" sz="2400" b="1" dirty="0" smtClean="0">
                <a:solidFill>
                  <a:srgbClr val="FFFF99"/>
                </a:solidFill>
                <a:effectLst>
                  <a:outerShdw blurRad="38100" dist="38100" dir="2700000" algn="tl">
                    <a:srgbClr val="000000">
                      <a:alpha val="43137"/>
                    </a:srgbClr>
                  </a:outerShdw>
                </a:effectLst>
                <a:latin typeface="+mn-ea"/>
                <a:ea typeface="+mn-ea"/>
              </a:rPr>
              <a:t>；</a:t>
            </a:r>
            <a:r>
              <a:rPr lang="zh-TW" altLang="zh-TW" sz="2400" b="1" dirty="0" smtClean="0">
                <a:solidFill>
                  <a:srgbClr val="FFFF99"/>
                </a:solidFill>
                <a:effectLst>
                  <a:outerShdw blurRad="38100" dist="38100" dir="2700000" algn="tl">
                    <a:srgbClr val="000000">
                      <a:alpha val="43137"/>
                    </a:srgbClr>
                  </a:outerShdw>
                </a:effectLst>
                <a:latin typeface="+mn-ea"/>
                <a:ea typeface="+mn-ea"/>
              </a:rPr>
              <a:t>這</a:t>
            </a:r>
            <a:r>
              <a:rPr lang="zh-TW" altLang="zh-TW" sz="2400" b="1" dirty="0">
                <a:solidFill>
                  <a:srgbClr val="FFFF99"/>
                </a:solidFill>
                <a:effectLst>
                  <a:outerShdw blurRad="38100" dist="38100" dir="2700000" algn="tl">
                    <a:srgbClr val="000000">
                      <a:alpha val="43137"/>
                    </a:srgbClr>
                  </a:outerShdw>
                </a:effectLst>
                <a:latin typeface="+mn-ea"/>
                <a:ea typeface="+mn-ea"/>
              </a:rPr>
              <a:t>宇宙之音，隨著建構銀河系的光子帶而散佈到銀河系中</a:t>
            </a:r>
            <a:r>
              <a:rPr lang="zh-TW" altLang="zh-TW" sz="2400" b="1" dirty="0" smtClean="0">
                <a:solidFill>
                  <a:srgbClr val="FFFF99"/>
                </a:solidFill>
                <a:effectLst>
                  <a:outerShdw blurRad="38100" dist="38100" dir="2700000" algn="tl">
                    <a:srgbClr val="000000">
                      <a:alpha val="43137"/>
                    </a:srgbClr>
                  </a:outerShdw>
                </a:effectLst>
                <a:latin typeface="+mn-ea"/>
                <a:ea typeface="+mn-ea"/>
              </a:rPr>
              <a:t>。</a:t>
            </a:r>
            <a:r>
              <a:rPr lang="en-US" altLang="zh-TW" sz="2400" b="1" dirty="0" smtClean="0">
                <a:solidFill>
                  <a:srgbClr val="FFFF99"/>
                </a:solidFill>
                <a:effectLst>
                  <a:outerShdw blurRad="38100" dist="38100" dir="2700000" algn="tl">
                    <a:srgbClr val="000000">
                      <a:alpha val="43137"/>
                    </a:srgbClr>
                  </a:outerShdw>
                </a:effectLst>
                <a:latin typeface="+mn-ea"/>
                <a:ea typeface="+mn-ea"/>
              </a:rPr>
              <a:t/>
            </a:r>
            <a:br>
              <a:rPr lang="en-US" altLang="zh-TW" sz="2400" b="1" dirty="0" smtClean="0">
                <a:solidFill>
                  <a:srgbClr val="FFFF99"/>
                </a:solidFill>
                <a:effectLst>
                  <a:outerShdw blurRad="38100" dist="38100" dir="2700000" algn="tl">
                    <a:srgbClr val="000000">
                      <a:alpha val="43137"/>
                    </a:srgbClr>
                  </a:outerShdw>
                </a:effectLst>
                <a:latin typeface="+mn-ea"/>
                <a:ea typeface="+mn-ea"/>
              </a:rPr>
            </a:br>
            <a:endParaRPr lang="zh-TW" altLang="en-US" sz="2400" b="1" dirty="0">
              <a:solidFill>
                <a:srgbClr val="FFFF99"/>
              </a:solidFill>
              <a:effectLst>
                <a:outerShdw blurRad="38100" dist="38100" dir="2700000" algn="tl">
                  <a:srgbClr val="000000">
                    <a:alpha val="43137"/>
                  </a:srgbClr>
                </a:outerShdw>
              </a:effectLst>
              <a:latin typeface="+mn-ea"/>
              <a:ea typeface="+mn-ea"/>
            </a:endParaRP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575050" y="2844855"/>
            <a:ext cx="5111750" cy="70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版面配置區 8"/>
          <p:cNvSpPr>
            <a:spLocks noGrp="1"/>
          </p:cNvSpPr>
          <p:nvPr>
            <p:ph type="body" sz="half" idx="2"/>
          </p:nvPr>
        </p:nvSpPr>
        <p:spPr>
          <a:xfrm>
            <a:off x="571472" y="4214842"/>
            <a:ext cx="8076950" cy="2643182"/>
          </a:xfrm>
        </p:spPr>
        <p:txBody>
          <a:bodyPr>
            <a:normAutofit/>
          </a:bodyPr>
          <a:lstStyle/>
          <a:p>
            <a:pPr marL="285750" indent="-285750">
              <a:buFont typeface="Arial" pitchFamily="34" charset="0"/>
              <a:buChar char="•"/>
            </a:pPr>
            <a:r>
              <a:rPr lang="en-US" altLang="zh-TW" sz="2400" b="1" dirty="0">
                <a:solidFill>
                  <a:srgbClr val="FFFF99"/>
                </a:solidFill>
                <a:effectLst>
                  <a:outerShdw blurRad="38100" dist="38100" dir="2700000" algn="tl">
                    <a:srgbClr val="000000">
                      <a:alpha val="43137"/>
                    </a:srgbClr>
                  </a:outerShdw>
                </a:effectLst>
                <a:latin typeface="+mn-ea"/>
              </a:rPr>
              <a:t>7D</a:t>
            </a:r>
            <a:r>
              <a:rPr lang="zh-TW" altLang="zh-TW" sz="2400" b="1" dirty="0">
                <a:solidFill>
                  <a:srgbClr val="FFFF99"/>
                </a:solidFill>
                <a:effectLst>
                  <a:outerShdw blurRad="38100" dist="38100" dir="2700000" algn="tl">
                    <a:srgbClr val="000000">
                      <a:alpha val="43137"/>
                    </a:srgbClr>
                  </a:outerShdw>
                </a:effectLst>
              </a:rPr>
              <a:t>的聲音</a:t>
            </a:r>
            <a:r>
              <a:rPr lang="zh-TW" altLang="zh-TW" sz="2400" b="1" dirty="0" smtClean="0">
                <a:solidFill>
                  <a:srgbClr val="FFFF99"/>
                </a:solidFill>
                <a:effectLst>
                  <a:outerShdw blurRad="38100" dist="38100" dir="2700000" algn="tl">
                    <a:srgbClr val="000000">
                      <a:alpha val="43137"/>
                    </a:srgbClr>
                  </a:outerShdw>
                </a:effectLst>
              </a:rPr>
              <a:t>是銀河系</a:t>
            </a:r>
            <a:r>
              <a:rPr lang="zh-TW" altLang="zh-TW" sz="2400" b="1" dirty="0">
                <a:solidFill>
                  <a:srgbClr val="FFFF99"/>
                </a:solidFill>
                <a:effectLst>
                  <a:outerShdw blurRad="38100" dist="38100" dir="2700000" algn="tl">
                    <a:srgbClr val="000000">
                      <a:alpha val="43137"/>
                    </a:srgbClr>
                  </a:outerShdw>
                </a:effectLst>
              </a:rPr>
              <a:t>的溝通體系</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神聖心識在地心引力的磁場中移動著</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其</a:t>
            </a:r>
            <a:r>
              <a:rPr lang="zh-TW" altLang="zh-TW" sz="2400" b="1" dirty="0" smtClean="0">
                <a:solidFill>
                  <a:srgbClr val="FFFF99"/>
                </a:solidFill>
                <a:effectLst>
                  <a:outerShdw blurRad="38100" dist="38100" dir="2700000" algn="tl">
                    <a:srgbClr val="000000">
                      <a:alpha val="43137"/>
                    </a:srgbClr>
                  </a:outerShdw>
                </a:effectLst>
              </a:rPr>
              <a:t>所</a:t>
            </a:r>
            <a:r>
              <a:rPr lang="zh-TW" altLang="zh-TW" sz="2400" b="1" dirty="0">
                <a:solidFill>
                  <a:srgbClr val="FFFF99"/>
                </a:solidFill>
                <a:effectLst>
                  <a:outerShdw blurRad="38100" dist="38100" dir="2700000" algn="tl">
                    <a:srgbClr val="000000">
                      <a:alpha val="43137"/>
                    </a:srgbClr>
                  </a:outerShdw>
                </a:effectLst>
              </a:rPr>
              <a:t>產生的音</a:t>
            </a:r>
            <a:r>
              <a:rPr lang="zh-TW" altLang="zh-TW" sz="2400" b="1" dirty="0" smtClean="0">
                <a:solidFill>
                  <a:srgbClr val="FFFF99"/>
                </a:solidFill>
                <a:effectLst>
                  <a:outerShdw blurRad="38100" dist="38100" dir="2700000" algn="tl">
                    <a:srgbClr val="000000">
                      <a:alpha val="43137"/>
                    </a:srgbClr>
                  </a:outerShdw>
                </a:effectLst>
              </a:rPr>
              <a:t>流可以</a:t>
            </a:r>
            <a:r>
              <a:rPr lang="zh-TW" altLang="zh-TW" sz="2400" b="1" dirty="0">
                <a:solidFill>
                  <a:srgbClr val="FFFF99"/>
                </a:solidFill>
                <a:effectLst>
                  <a:outerShdw blurRad="38100" dist="38100" dir="2700000" algn="tl">
                    <a:srgbClr val="000000">
                      <a:alpha val="43137"/>
                    </a:srgbClr>
                  </a:outerShdw>
                </a:effectLst>
              </a:rPr>
              <a:t>提高我們的創造力</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鳥類可以聽到神聖心識在移動中所產生的音流</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latin typeface="+mn-ea"/>
              </a:rPr>
              <a:t>如果我們</a:t>
            </a:r>
            <a:r>
              <a:rPr lang="zh-TW" altLang="zh-TW" sz="2400" b="1" dirty="0" smtClean="0">
                <a:solidFill>
                  <a:srgbClr val="FFFF99"/>
                </a:solidFill>
                <a:effectLst>
                  <a:outerShdw blurRad="38100" dist="38100" dir="2700000" algn="tl">
                    <a:srgbClr val="000000">
                      <a:alpha val="43137"/>
                    </a:srgbClr>
                  </a:outerShdw>
                </a:effectLst>
                <a:latin typeface="+mn-ea"/>
              </a:rPr>
              <a:t>遵循</a:t>
            </a:r>
            <a:r>
              <a:rPr lang="zh-TW" altLang="en-US" sz="2400" b="1" dirty="0">
                <a:solidFill>
                  <a:srgbClr val="FFFF99"/>
                </a:solidFill>
                <a:effectLst>
                  <a:outerShdw blurRad="38100" dist="38100" dir="2700000" algn="tl">
                    <a:srgbClr val="000000">
                      <a:alpha val="43137"/>
                    </a:srgbClr>
                  </a:outerShdw>
                </a:effectLst>
                <a:latin typeface="+mn-ea"/>
              </a:rPr>
              <a:t>音流</a:t>
            </a:r>
            <a:r>
              <a:rPr lang="zh-TW" altLang="zh-TW" sz="2400" b="1" dirty="0" smtClean="0">
                <a:solidFill>
                  <a:srgbClr val="FFFF99"/>
                </a:solidFill>
                <a:effectLst>
                  <a:outerShdw blurRad="38100" dist="38100" dir="2700000" algn="tl">
                    <a:srgbClr val="000000">
                      <a:alpha val="43137"/>
                    </a:srgbClr>
                  </a:outerShdw>
                </a:effectLst>
                <a:latin typeface="+mn-ea"/>
              </a:rPr>
              <a:t>的</a:t>
            </a:r>
            <a:r>
              <a:rPr lang="zh-TW" altLang="zh-TW" sz="2400" b="1" dirty="0">
                <a:solidFill>
                  <a:srgbClr val="FFFF99"/>
                </a:solidFill>
                <a:effectLst>
                  <a:outerShdw blurRad="38100" dist="38100" dir="2700000" algn="tl">
                    <a:srgbClr val="000000">
                      <a:alpha val="43137"/>
                    </a:srgbClr>
                  </a:outerShdw>
                </a:effectLst>
                <a:latin typeface="+mn-ea"/>
              </a:rPr>
              <a:t>引導，我們的生命便可以在較高次元中飛舞</a:t>
            </a:r>
            <a:r>
              <a:rPr lang="zh-TW" altLang="zh-TW" sz="2400" b="1" dirty="0" smtClean="0">
                <a:solidFill>
                  <a:srgbClr val="FFFF99"/>
                </a:solidFill>
                <a:effectLst>
                  <a:outerShdw blurRad="38100" dist="38100" dir="2700000" algn="tl">
                    <a:srgbClr val="000000">
                      <a:alpha val="43137"/>
                    </a:srgbClr>
                  </a:outerShdw>
                </a:effectLst>
                <a:latin typeface="+mn-ea"/>
              </a:rPr>
              <a:t>。</a:t>
            </a:r>
            <a:r>
              <a:rPr lang="zh-TW" altLang="en-US" sz="2400" b="1" dirty="0" smtClean="0">
                <a:solidFill>
                  <a:srgbClr val="FFFF99"/>
                </a:solidFill>
                <a:effectLst>
                  <a:outerShdw blurRad="38100" dist="38100" dir="2700000" algn="tl">
                    <a:srgbClr val="000000">
                      <a:alpha val="43137"/>
                    </a:srgbClr>
                  </a:outerShdw>
                </a:effectLst>
                <a:latin typeface="+mn-ea"/>
              </a:rPr>
              <a:t>而光的網絡便是</a:t>
            </a:r>
            <a:r>
              <a:rPr lang="zh-TW" altLang="zh-TW" sz="2400" b="1" dirty="0" smtClean="0">
                <a:solidFill>
                  <a:srgbClr val="FFFF99"/>
                </a:solidFill>
                <a:effectLst>
                  <a:outerShdw blurRad="38100" dist="38100" dir="2700000" algn="tl">
                    <a:srgbClr val="000000">
                      <a:alpha val="43137"/>
                    </a:srgbClr>
                  </a:outerShdw>
                </a:effectLst>
              </a:rPr>
              <a:t>宇宙</a:t>
            </a:r>
            <a:r>
              <a:rPr lang="zh-TW" altLang="en-US" sz="2400" b="1" dirty="0" smtClean="0">
                <a:solidFill>
                  <a:srgbClr val="FFFF99"/>
                </a:solidFill>
                <a:effectLst>
                  <a:outerShdw blurRad="38100" dist="38100" dir="2700000" algn="tl">
                    <a:srgbClr val="000000">
                      <a:alpha val="43137"/>
                    </a:srgbClr>
                  </a:outerShdw>
                </a:effectLst>
              </a:rPr>
              <a:t>之</a:t>
            </a:r>
            <a:r>
              <a:rPr lang="zh-TW" altLang="zh-TW" sz="2400" b="1" dirty="0" smtClean="0">
                <a:solidFill>
                  <a:srgbClr val="FFFF99"/>
                </a:solidFill>
                <a:effectLst>
                  <a:outerShdw blurRad="38100" dist="38100" dir="2700000" algn="tl">
                    <a:srgbClr val="000000">
                      <a:alpha val="43137"/>
                    </a:srgbClr>
                  </a:outerShdw>
                </a:effectLst>
              </a:rPr>
              <a:t>音</a:t>
            </a:r>
            <a:r>
              <a:rPr lang="zh-TW" altLang="zh-TW" sz="2400" b="1" dirty="0">
                <a:solidFill>
                  <a:srgbClr val="FFFF99"/>
                </a:solidFill>
                <a:effectLst>
                  <a:outerShdw blurRad="38100" dist="38100" dir="2700000" algn="tl">
                    <a:srgbClr val="000000">
                      <a:alpha val="43137"/>
                    </a:srgbClr>
                  </a:outerShdw>
                </a:effectLst>
              </a:rPr>
              <a:t>與地心引力之間的交接處。</a:t>
            </a:r>
            <a:endParaRPr lang="en-US" altLang="zh-TW" sz="2400" b="1" dirty="0" smtClean="0">
              <a:solidFill>
                <a:srgbClr val="FFFF99"/>
              </a:solidFill>
              <a:effectLst>
                <a:outerShdw blurRad="38100" dist="38100" dir="2700000" algn="tl">
                  <a:srgbClr val="000000">
                    <a:alpha val="43137"/>
                  </a:srgbClr>
                </a:outerShdw>
              </a:effectLst>
            </a:endParaRPr>
          </a:p>
          <a:p>
            <a:pPr marL="285750" indent="-285750">
              <a:buFont typeface="Arial" pitchFamily="34" charset="0"/>
              <a:buChar char="•"/>
            </a:pPr>
            <a:endParaRPr lang="en-US" altLang="zh-TW" sz="2400" b="1" dirty="0">
              <a:solidFill>
                <a:srgbClr val="FFFF99"/>
              </a:solidFill>
              <a:effectLst>
                <a:outerShdw blurRad="38100" dist="38100" dir="2700000" algn="tl">
                  <a:srgbClr val="000000">
                    <a:alpha val="43137"/>
                  </a:srgbClr>
                </a:outerShdw>
              </a:effectLst>
            </a:endParaRPr>
          </a:p>
          <a:p>
            <a:pPr marL="285750" indent="-285750">
              <a:buFont typeface="Arial" pitchFamily="34" charset="0"/>
              <a:buChar char="•"/>
            </a:pPr>
            <a:endParaRPr lang="zh-TW" altLang="en-US" sz="2400" b="1" dirty="0">
              <a:solidFill>
                <a:srgbClr val="FFFF99"/>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5220072" y="896074"/>
            <a:ext cx="3566770" cy="3108989"/>
          </a:xfrm>
          <a:prstGeom prst="rect">
            <a:avLst/>
          </a:prstGeom>
          <a:solidFill>
            <a:schemeClr val="accent5"/>
          </a:solidFill>
          <a:ln>
            <a:solidFill>
              <a:srgbClr val="FFFF99"/>
            </a:solidFill>
          </a:ln>
          <a:effectLst>
            <a:glow>
              <a:srgbClr val="0070C0">
                <a:alpha val="40000"/>
              </a:srgbClr>
            </a:glow>
            <a:softEdge rad="215900"/>
          </a:effectLst>
          <a:extLst/>
        </p:spPr>
      </p:pic>
    </p:spTree>
    <p:extLst>
      <p:ext uri="{BB962C8B-B14F-4D97-AF65-F5344CB8AC3E}">
        <p14:creationId xmlns:p14="http://schemas.microsoft.com/office/powerpoint/2010/main" val="1444338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611560" y="1196752"/>
            <a:ext cx="8043890" cy="4951452"/>
          </a:xfrm>
        </p:spPr>
        <p:txBody>
          <a:bodyPr>
            <a:normAutofit/>
          </a:bodyPr>
          <a:lstStyle/>
          <a:p>
            <a:r>
              <a:rPr lang="zh-TW" altLang="en-US" sz="2400" b="1" dirty="0" smtClean="0">
                <a:solidFill>
                  <a:srgbClr val="FFFF99"/>
                </a:solidFill>
                <a:effectLst>
                  <a:outerShdw blurRad="38100" dist="38100" dir="2700000" algn="tl">
                    <a:srgbClr val="000000">
                      <a:alpha val="43137"/>
                    </a:srgbClr>
                  </a:outerShdw>
                </a:effectLst>
              </a:rPr>
              <a:t>依</a:t>
            </a:r>
            <a:r>
              <a:rPr lang="zh-TW" altLang="zh-TW" sz="2400" b="1" dirty="0" smtClean="0">
                <a:solidFill>
                  <a:srgbClr val="FFFF99"/>
                </a:solidFill>
                <a:effectLst>
                  <a:outerShdw blurRad="38100" dist="38100" dir="2700000" algn="tl">
                    <a:srgbClr val="000000">
                      <a:alpha val="43137"/>
                    </a:srgbClr>
                  </a:outerShdw>
                </a:effectLst>
              </a:rPr>
              <a:t>細</a:t>
            </a:r>
            <a:r>
              <a:rPr lang="zh-TW" altLang="zh-TW" sz="2400" b="1" dirty="0">
                <a:solidFill>
                  <a:srgbClr val="FFFF99"/>
                </a:solidFill>
                <a:effectLst>
                  <a:outerShdw blurRad="38100" dist="38100" dir="2700000" algn="tl">
                    <a:srgbClr val="000000">
                      <a:alpha val="43137"/>
                    </a:srgbClr>
                  </a:outerShdw>
                </a:effectLst>
              </a:rPr>
              <a:t>弦</a:t>
            </a:r>
            <a:r>
              <a:rPr lang="zh-TW" altLang="zh-TW" sz="2400" b="1" dirty="0" smtClean="0">
                <a:solidFill>
                  <a:srgbClr val="FFFF99"/>
                </a:solidFill>
                <a:effectLst>
                  <a:outerShdw blurRad="38100" dist="38100" dir="2700000" algn="tl">
                    <a:srgbClr val="000000">
                      <a:alpha val="43137"/>
                    </a:srgbClr>
                  </a:outerShdw>
                </a:effectLst>
              </a:rPr>
              <a:t>理論</a:t>
            </a:r>
            <a:r>
              <a:rPr lang="zh-TW" altLang="en-US" sz="2400" b="1" dirty="0" smtClean="0">
                <a:solidFill>
                  <a:srgbClr val="FFFF99"/>
                </a:solidFill>
                <a:effectLst>
                  <a:outerShdw blurRad="38100" dist="38100" dir="2700000" algn="tl">
                    <a:srgbClr val="000000">
                      <a:alpha val="43137"/>
                    </a:srgbClr>
                  </a:outerShdw>
                </a:effectLst>
              </a:rPr>
              <a:t>來理解</a:t>
            </a:r>
            <a:r>
              <a:rPr lang="en-US"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 </a:t>
            </a:r>
            <a:r>
              <a:rPr lang="zh-TW" altLang="zh-TW" sz="2400" b="1" dirty="0" smtClean="0">
                <a:solidFill>
                  <a:srgbClr val="FFFF99"/>
                </a:solidFill>
                <a:effectLst>
                  <a:outerShdw blurRad="38100" dist="38100" dir="2700000" algn="tl">
                    <a:srgbClr val="000000">
                      <a:alpha val="43137"/>
                    </a:srgbClr>
                  </a:outerShdw>
                </a:effectLst>
              </a:rPr>
              <a:t>細</a:t>
            </a:r>
            <a:r>
              <a:rPr lang="zh-TW" altLang="zh-TW" sz="2400" b="1" dirty="0">
                <a:solidFill>
                  <a:srgbClr val="FFFF99"/>
                </a:solidFill>
                <a:effectLst>
                  <a:outerShdw blurRad="38100" dist="38100" dir="2700000" algn="tl">
                    <a:srgbClr val="000000">
                      <a:alpha val="43137"/>
                    </a:srgbClr>
                  </a:outerShdw>
                </a:effectLst>
              </a:rPr>
              <a:t>弦的振動模式使大量沒有具體形狀的物質與勢能產生變化</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許多振動的細</a:t>
            </a:r>
            <a:r>
              <a:rPr lang="zh-TW" altLang="zh-TW" sz="2400" b="1" dirty="0" smtClean="0">
                <a:solidFill>
                  <a:srgbClr val="FFFF99"/>
                </a:solidFill>
                <a:effectLst>
                  <a:outerShdw blurRad="38100" dist="38100" dir="2700000" algn="tl">
                    <a:srgbClr val="000000">
                      <a:alpha val="43137"/>
                    </a:srgbClr>
                  </a:outerShdw>
                </a:effectLst>
              </a:rPr>
              <a:t>弦向</a:t>
            </a:r>
            <a:r>
              <a:rPr lang="zh-TW" altLang="zh-TW" sz="2400" b="1" dirty="0">
                <a:solidFill>
                  <a:srgbClr val="FFFF99"/>
                </a:solidFill>
                <a:effectLst>
                  <a:outerShdw blurRad="38100" dist="38100" dir="2700000" algn="tl">
                    <a:srgbClr val="000000">
                      <a:alpha val="43137"/>
                    </a:srgbClr>
                  </a:outerShdw>
                </a:effectLst>
              </a:rPr>
              <a:t>各次元傳送資料與密碼，並同時創造有形體的</a:t>
            </a:r>
            <a:r>
              <a:rPr lang="zh-TW" altLang="zh-TW" sz="2400" b="1" dirty="0" smtClean="0">
                <a:solidFill>
                  <a:srgbClr val="FFFF99"/>
                </a:solidFill>
                <a:effectLst>
                  <a:outerShdw blurRad="38100" dist="38100" dir="2700000" algn="tl">
                    <a:srgbClr val="000000">
                      <a:alpha val="43137"/>
                    </a:srgbClr>
                  </a:outerShdw>
                </a:effectLst>
              </a:rPr>
              <a:t>物質</a:t>
            </a:r>
            <a:r>
              <a:rPr lang="zh-TW" altLang="en-US" sz="2400" b="1" dirty="0" smtClean="0">
                <a:solidFill>
                  <a:srgbClr val="FFFF99"/>
                </a:solidFill>
                <a:effectLst>
                  <a:outerShdw blurRad="38100" dist="38100" dir="2700000" algn="tl">
                    <a:srgbClr val="000000">
                      <a:alpha val="43137"/>
                    </a:srgbClr>
                  </a:outerShdw>
                </a:effectLst>
              </a:rPr>
              <a:t>，所以</a:t>
            </a:r>
            <a:r>
              <a:rPr lang="en-US" altLang="zh-TW" sz="2400" b="1" dirty="0" smtClean="0">
                <a:solidFill>
                  <a:srgbClr val="FFFF99"/>
                </a:solidFill>
                <a:effectLst>
                  <a:outerShdw blurRad="38100" dist="38100" dir="2700000" algn="tl">
                    <a:srgbClr val="000000">
                      <a:alpha val="43137"/>
                    </a:srgbClr>
                  </a:outerShdw>
                </a:effectLst>
                <a:latin typeface="+mn-ea"/>
              </a:rPr>
              <a:t>6D</a:t>
            </a:r>
            <a:r>
              <a:rPr lang="zh-TW" altLang="en-US" sz="2400" b="1" dirty="0" smtClean="0">
                <a:solidFill>
                  <a:srgbClr val="FFFF99"/>
                </a:solidFill>
                <a:effectLst>
                  <a:outerShdw blurRad="38100" dist="38100" dir="2700000" algn="tl">
                    <a:srgbClr val="000000">
                      <a:alpha val="43137"/>
                    </a:srgbClr>
                  </a:outerShdw>
                </a:effectLst>
              </a:rPr>
              <a:t>的幾何形體就是這樣透過聲音來創造的。</a:t>
            </a:r>
            <a:endParaRPr lang="zh-TW" altLang="zh-TW" sz="2400" b="1" dirty="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這些細弦是編織時空的細絲。每一次</a:t>
            </a:r>
            <a:r>
              <a:rPr lang="zh-TW" altLang="zh-TW" sz="2400" b="1" dirty="0" smtClean="0">
                <a:solidFill>
                  <a:srgbClr val="FFFF99"/>
                </a:solidFill>
                <a:effectLst>
                  <a:outerShdw blurRad="38100" dist="38100" dir="2700000" algn="tl">
                    <a:srgbClr val="000000">
                      <a:alpha val="43137"/>
                    </a:srgbClr>
                  </a:outerShdw>
                </a:effectLst>
              </a:rPr>
              <a:t>元都</a:t>
            </a:r>
            <a:r>
              <a:rPr lang="zh-TW" altLang="zh-TW" sz="2400" b="1" dirty="0">
                <a:solidFill>
                  <a:srgbClr val="FFFF99"/>
                </a:solidFill>
                <a:effectLst>
                  <a:outerShdw blurRad="38100" dist="38100" dir="2700000" algn="tl">
                    <a:srgbClr val="000000">
                      <a:alpha val="43137"/>
                    </a:srgbClr>
                  </a:outerShdw>
                </a:effectLst>
              </a:rPr>
              <a:t>是由一種特定</a:t>
            </a:r>
            <a:r>
              <a:rPr lang="zh-TW" altLang="zh-TW" sz="2400" b="1" dirty="0" smtClean="0">
                <a:solidFill>
                  <a:srgbClr val="FFFF99"/>
                </a:solidFill>
                <a:effectLst>
                  <a:outerShdw blurRad="38100" dist="38100" dir="2700000" algn="tl">
                    <a:srgbClr val="000000">
                      <a:alpha val="43137"/>
                    </a:srgbClr>
                  </a:outerShdw>
                </a:effectLst>
              </a:rPr>
              <a:t>的</a:t>
            </a:r>
            <a:r>
              <a:rPr lang="zh-TW" altLang="zh-TW" sz="2400" b="1" dirty="0">
                <a:solidFill>
                  <a:srgbClr val="FFFF99"/>
                </a:solidFill>
                <a:effectLst>
                  <a:outerShdw blurRad="38100" dist="38100" dir="2700000" algn="tl">
                    <a:srgbClr val="000000">
                      <a:alpha val="43137"/>
                    </a:srgbClr>
                  </a:outerShdw>
                </a:effectLst>
              </a:rPr>
              <a:t>引力與不同頻率所編織成</a:t>
            </a:r>
            <a:r>
              <a:rPr lang="zh-TW" altLang="zh-TW" sz="2400" b="1" dirty="0" smtClean="0">
                <a:solidFill>
                  <a:srgbClr val="FFFF99"/>
                </a:solidFill>
                <a:effectLst>
                  <a:outerShdw blurRad="38100" dist="38100" dir="2700000" algn="tl">
                    <a:srgbClr val="000000">
                      <a:alpha val="43137"/>
                    </a:srgbClr>
                  </a:outerShdw>
                </a:effectLst>
              </a:rPr>
              <a:t>的</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因此</a:t>
            </a:r>
            <a:r>
              <a:rPr lang="zh-TW" altLang="zh-TW" sz="2400" b="1" dirty="0">
                <a:solidFill>
                  <a:srgbClr val="FFFF99"/>
                </a:solidFill>
                <a:effectLst>
                  <a:outerShdw blurRad="38100" dist="38100" dir="2700000" algn="tl">
                    <a:srgbClr val="000000">
                      <a:alpha val="43137"/>
                    </a:srgbClr>
                  </a:outerShdw>
                </a:effectLst>
              </a:rPr>
              <a:t>頻率是宇宙萬物的</a:t>
            </a:r>
            <a:r>
              <a:rPr lang="zh-TW" altLang="zh-TW" sz="2400" b="1" dirty="0" smtClean="0">
                <a:solidFill>
                  <a:srgbClr val="FFFF99"/>
                </a:solidFill>
                <a:effectLst>
                  <a:outerShdw blurRad="38100" dist="38100" dir="2700000" algn="tl">
                    <a:srgbClr val="000000">
                      <a:alpha val="43137"/>
                    </a:srgbClr>
                  </a:outerShdw>
                </a:effectLst>
              </a:rPr>
              <a:t>基礎</a:t>
            </a:r>
            <a:r>
              <a:rPr lang="zh-TW" altLang="en-US"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初步發展出來的細弦理論，已足以打開人類理解</a:t>
            </a:r>
            <a:r>
              <a:rPr lang="en-US" altLang="zh-TW" sz="2400" b="1" dirty="0">
                <a:solidFill>
                  <a:srgbClr val="FFFF99"/>
                </a:solidFill>
                <a:effectLst>
                  <a:outerShdw blurRad="38100" dist="38100" dir="2700000" algn="tl">
                    <a:srgbClr val="000000">
                      <a:alpha val="43137"/>
                    </a:srgbClr>
                  </a:outerShdw>
                </a:effectLst>
                <a:latin typeface="+mn-ea"/>
              </a:rPr>
              <a:t>7D</a:t>
            </a:r>
            <a:r>
              <a:rPr lang="zh-TW" altLang="zh-TW" sz="2400" b="1" dirty="0">
                <a:solidFill>
                  <a:srgbClr val="FFFF99"/>
                </a:solidFill>
                <a:effectLst>
                  <a:outerShdw blurRad="38100" dist="38100" dir="2700000" algn="tl">
                    <a:srgbClr val="000000">
                      <a:alpha val="43137"/>
                    </a:srgbClr>
                  </a:outerShdw>
                </a:effectLst>
              </a:rPr>
              <a:t>之門，因為它解釋了宇宙極微與無窮大之間的運動原理。</a:t>
            </a:r>
          </a:p>
          <a:p>
            <a:endParaRPr lang="zh-TW" altLang="zh-TW"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1787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第七次元</a:t>
            </a:r>
            <a:r>
              <a:rPr lang="zh-TW" altLang="en-US" sz="3600" b="1" dirty="0" smtClean="0">
                <a:solidFill>
                  <a:srgbClr val="FFFF99"/>
                </a:solidFill>
                <a:effectLst>
                  <a:outerShdw blurRad="38100" dist="38100" dir="2700000" algn="tl">
                    <a:srgbClr val="000000">
                      <a:alpha val="43137"/>
                    </a:srgbClr>
                  </a:outerShdw>
                </a:effectLst>
              </a:rPr>
              <a:t>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671638"/>
            <a:ext cx="8086724" cy="5043510"/>
          </a:xfrm>
        </p:spPr>
        <p:txBody>
          <a:bodyPr>
            <a:normAutofit/>
          </a:bodyPr>
          <a:lstStyle/>
          <a:p>
            <a:r>
              <a:rPr lang="zh-TW" altLang="zh-TW" sz="2400" b="1" dirty="0">
                <a:solidFill>
                  <a:srgbClr val="FFFF99"/>
                </a:solidFill>
                <a:effectLst>
                  <a:outerShdw blurRad="38100" dist="38100" dir="2700000" algn="tl">
                    <a:srgbClr val="000000">
                      <a:alpha val="43137"/>
                    </a:srgbClr>
                  </a:outerShdw>
                </a:effectLst>
              </a:rPr>
              <a:t>地球人類因在大災難</a:t>
            </a:r>
            <a:r>
              <a:rPr lang="zh-TW" altLang="zh-TW" sz="2400" b="1" dirty="0" smtClean="0">
                <a:solidFill>
                  <a:srgbClr val="FFFF99"/>
                </a:solidFill>
                <a:effectLst>
                  <a:outerShdw blurRad="38100" dist="38100" dir="2700000" algn="tl">
                    <a:srgbClr val="000000">
                      <a:alpha val="43137"/>
                    </a:srgbClr>
                  </a:outerShdw>
                </a:effectLst>
              </a:rPr>
              <a:t>時期受到</a:t>
            </a:r>
            <a:r>
              <a:rPr lang="zh-TW" altLang="zh-TW" sz="2400" b="1" dirty="0">
                <a:solidFill>
                  <a:srgbClr val="FFFF99"/>
                </a:solidFill>
                <a:effectLst>
                  <a:outerShdw blurRad="38100" dist="38100" dir="2700000" algn="tl">
                    <a:srgbClr val="000000">
                      <a:alpha val="43137"/>
                    </a:srgbClr>
                  </a:outerShdw>
                </a:effectLst>
              </a:rPr>
              <a:t>嚴重的情緒創傷，心智被困在極低的層面，很難超越到</a:t>
            </a:r>
            <a:r>
              <a:rPr lang="en-US" altLang="zh-TW" sz="2400" b="1" dirty="0">
                <a:solidFill>
                  <a:srgbClr val="FFFF99"/>
                </a:solidFill>
                <a:effectLst>
                  <a:outerShdw blurRad="38100" dist="38100" dir="2700000" algn="tl">
                    <a:srgbClr val="000000">
                      <a:alpha val="43137"/>
                    </a:srgbClr>
                  </a:outerShdw>
                </a:effectLst>
                <a:latin typeface="+mn-ea"/>
              </a:rPr>
              <a:t>4D</a:t>
            </a:r>
            <a:r>
              <a:rPr lang="zh-TW" altLang="zh-TW" sz="2400" b="1" dirty="0">
                <a:solidFill>
                  <a:srgbClr val="FFFF99"/>
                </a:solidFill>
                <a:effectLst>
                  <a:outerShdw blurRad="38100" dist="38100" dir="2700000" algn="tl">
                    <a:srgbClr val="000000">
                      <a:alpha val="43137"/>
                    </a:srgbClr>
                  </a:outerShdw>
                </a:effectLst>
              </a:rPr>
              <a:t>以上</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為了治癒地球的創傷與扭曲，仙女座在二千年前製作了一套稱之為『宇宙重新啟動按鈕</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派遣基督前往地球</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祂</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一位</a:t>
            </a:r>
            <a:r>
              <a:rPr lang="en-US" altLang="zh-TW" sz="2400" b="1" dirty="0">
                <a:solidFill>
                  <a:srgbClr val="FFFF99"/>
                </a:solidFill>
                <a:effectLst>
                  <a:outerShdw blurRad="38100" dist="38100" dir="2700000" algn="tl">
                    <a:srgbClr val="000000">
                      <a:alpha val="43137"/>
                    </a:srgbClr>
                  </a:outerShdw>
                </a:effectLst>
                <a:latin typeface="+mn-ea"/>
              </a:rPr>
              <a:t>9D</a:t>
            </a:r>
            <a:r>
              <a:rPr lang="zh-TW" altLang="zh-TW" sz="2400" b="1" dirty="0">
                <a:solidFill>
                  <a:srgbClr val="FFFF99"/>
                </a:solidFill>
                <a:effectLst>
                  <a:outerShdw blurRad="38100" dist="38100" dir="2700000" algn="tl">
                    <a:srgbClr val="000000">
                      <a:alpha val="43137"/>
                    </a:srgbClr>
                  </a:outerShdw>
                </a:effectLst>
              </a:rPr>
              <a:t>的彌賽</a:t>
            </a:r>
            <a:r>
              <a:rPr lang="zh-TW" altLang="zh-TW" sz="2400" b="1" dirty="0" smtClean="0">
                <a:solidFill>
                  <a:srgbClr val="FFFF99"/>
                </a:solidFill>
                <a:effectLst>
                  <a:outerShdw blurRad="38100" dist="38100" dir="2700000" algn="tl">
                    <a:srgbClr val="000000">
                      <a:alpha val="43137"/>
                    </a:srgbClr>
                  </a:outerShdw>
                </a:effectLst>
              </a:rPr>
              <a:t>亞，</a:t>
            </a:r>
            <a:r>
              <a:rPr lang="zh-TW" altLang="zh-TW" sz="2400" b="1" dirty="0">
                <a:solidFill>
                  <a:srgbClr val="FFFF99"/>
                </a:solidFill>
                <a:effectLst>
                  <a:outerShdw blurRad="38100" dist="38100" dir="2700000" algn="tl">
                    <a:srgbClr val="000000">
                      <a:alpha val="43137"/>
                    </a:srgbClr>
                  </a:outerShdw>
                </a:effectLst>
              </a:rPr>
              <a:t>彌賽亞的意思是神之頻率的歌頌者</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祂</a:t>
            </a:r>
            <a:r>
              <a:rPr lang="zh-TW" altLang="zh-TW" sz="2400" b="1" dirty="0" smtClean="0">
                <a:solidFill>
                  <a:srgbClr val="FFFF99"/>
                </a:solidFill>
                <a:effectLst>
                  <a:outerShdw blurRad="38100" dist="38100" dir="2700000" algn="tl">
                    <a:srgbClr val="000000">
                      <a:alpha val="43137"/>
                    </a:srgbClr>
                  </a:outerShdw>
                </a:effectLst>
              </a:rPr>
              <a:t>到</a:t>
            </a:r>
            <a:r>
              <a:rPr lang="zh-TW" altLang="zh-TW" sz="2400" b="1" dirty="0">
                <a:solidFill>
                  <a:srgbClr val="FFFF99"/>
                </a:solidFill>
                <a:effectLst>
                  <a:outerShdw blurRad="38100" dist="38100" dir="2700000" algn="tl">
                    <a:srgbClr val="000000">
                      <a:alpha val="43137"/>
                    </a:srgbClr>
                  </a:outerShdw>
                </a:effectLst>
              </a:rPr>
              <a:t>地球上來是為了喚醒人類心靈中的愛，只有這樣才能使每一個人都能治癒因那大災難所產生的創傷</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只有愛才能改變並重組我們的</a:t>
            </a:r>
            <a:r>
              <a:rPr lang="en-US" altLang="zh-TW" sz="2400" b="1" dirty="0">
                <a:solidFill>
                  <a:srgbClr val="FFFF99"/>
                </a:solidFill>
                <a:effectLst>
                  <a:outerShdw blurRad="38100" dist="38100" dir="2700000" algn="tl">
                    <a:srgbClr val="000000">
                      <a:alpha val="43137"/>
                    </a:srgbClr>
                  </a:outerShdw>
                </a:effectLst>
                <a:latin typeface="+mn-ea"/>
              </a:rPr>
              <a:t>DNA</a:t>
            </a:r>
            <a:r>
              <a:rPr lang="zh-TW" altLang="zh-TW" sz="2400" b="1" dirty="0">
                <a:solidFill>
                  <a:srgbClr val="FFFF99"/>
                </a:solidFill>
                <a:effectLst>
                  <a:outerShdw blurRad="38100" dist="38100" dir="2700000" algn="tl">
                    <a:srgbClr val="000000">
                      <a:alpha val="43137"/>
                    </a:srgbClr>
                  </a:outerShdw>
                </a:effectLst>
              </a:rPr>
              <a:t>。</a:t>
            </a:r>
            <a:r>
              <a:rPr lang="en-US" altLang="zh-TW" sz="2400" b="1" dirty="0" smtClean="0">
                <a:solidFill>
                  <a:srgbClr val="FFFF99"/>
                </a:solidFill>
                <a:effectLst>
                  <a:outerShdw blurRad="38100" dist="38100" dir="2700000" algn="tl">
                    <a:srgbClr val="000000">
                      <a:alpha val="43137"/>
                    </a:srgbClr>
                  </a:outerShdw>
                </a:effectLst>
                <a:latin typeface="+mn-ea"/>
              </a:rPr>
              <a:t>7D</a:t>
            </a:r>
            <a:r>
              <a:rPr lang="zh-TW" altLang="en-US" sz="2400" b="1" dirty="0" smtClean="0">
                <a:solidFill>
                  <a:srgbClr val="FFFF99"/>
                </a:solidFill>
                <a:effectLst>
                  <a:outerShdw blurRad="38100" dist="38100" dir="2700000" algn="tl">
                    <a:srgbClr val="000000">
                      <a:alpha val="43137"/>
                    </a:srgbClr>
                  </a:outerShdw>
                </a:effectLst>
              </a:rPr>
              <a:t>透過宇宙之音所傳遞的聲波帶來較高次元的能量與治癒力，轉化</a:t>
            </a:r>
            <a:r>
              <a:rPr lang="zh-TW" altLang="zh-TW" sz="2400" b="1" dirty="0" smtClean="0">
                <a:solidFill>
                  <a:srgbClr val="FFFF99"/>
                </a:solidFill>
                <a:effectLst>
                  <a:outerShdw blurRad="38100" dist="38100" dir="2700000" algn="tl">
                    <a:srgbClr val="000000">
                      <a:alpha val="43137"/>
                    </a:srgbClr>
                  </a:outerShdw>
                </a:effectLst>
              </a:rPr>
              <a:t>我們</a:t>
            </a:r>
            <a:r>
              <a:rPr lang="en-US" altLang="zh-TW" sz="2400" b="1" dirty="0">
                <a:solidFill>
                  <a:srgbClr val="FFFF99"/>
                </a:solidFill>
                <a:effectLst>
                  <a:outerShdw blurRad="38100" dist="38100" dir="2700000" algn="tl">
                    <a:srgbClr val="000000">
                      <a:alpha val="43137"/>
                    </a:srgbClr>
                  </a:outerShdw>
                </a:effectLst>
                <a:latin typeface="+mn-ea"/>
              </a:rPr>
              <a:t>DNA</a:t>
            </a:r>
            <a:r>
              <a:rPr lang="zh-TW" altLang="zh-TW" sz="2400" b="1" dirty="0">
                <a:solidFill>
                  <a:srgbClr val="FFFF99"/>
                </a:solidFill>
                <a:effectLst>
                  <a:outerShdw blurRad="38100" dist="38100" dir="2700000" algn="tl">
                    <a:srgbClr val="000000">
                      <a:alpha val="43137"/>
                    </a:srgbClr>
                  </a:outerShdw>
                </a:effectLst>
              </a:rPr>
              <a:t>中的創傷與</a:t>
            </a:r>
            <a:r>
              <a:rPr lang="zh-TW" altLang="zh-TW" sz="2400" b="1" dirty="0" smtClean="0">
                <a:solidFill>
                  <a:srgbClr val="FFFF99"/>
                </a:solidFill>
                <a:effectLst>
                  <a:outerShdw blurRad="38100" dist="38100" dir="2700000" algn="tl">
                    <a:srgbClr val="000000">
                      <a:alpha val="43137"/>
                    </a:srgbClr>
                  </a:outerShdw>
                </a:effectLst>
              </a:rPr>
              <a:t>扭曲，使</a:t>
            </a:r>
            <a:r>
              <a:rPr lang="zh-TW" altLang="zh-TW" sz="2400" b="1" dirty="0">
                <a:solidFill>
                  <a:srgbClr val="FFFF99"/>
                </a:solidFill>
                <a:effectLst>
                  <a:outerShdw blurRad="38100" dist="38100" dir="2700000" algn="tl">
                    <a:srgbClr val="000000">
                      <a:alpha val="43137"/>
                    </a:srgbClr>
                  </a:outerShdw>
                </a:effectLst>
              </a:rPr>
              <a:t>我們獲得深沉的領悟、</a:t>
            </a:r>
            <a:r>
              <a:rPr lang="zh-TW" altLang="zh-TW" sz="2400" b="1" dirty="0" smtClean="0">
                <a:solidFill>
                  <a:srgbClr val="FFFF99"/>
                </a:solidFill>
                <a:effectLst>
                  <a:outerShdw blurRad="38100" dist="38100" dir="2700000" algn="tl">
                    <a:srgbClr val="000000">
                      <a:alpha val="43137"/>
                    </a:srgbClr>
                  </a:outerShdw>
                </a:effectLst>
              </a:rPr>
              <a:t>釋放</a:t>
            </a:r>
            <a:r>
              <a:rPr lang="zh-TW" altLang="zh-TW" sz="2400" b="1" dirty="0">
                <a:solidFill>
                  <a:srgbClr val="FFFF99"/>
                </a:solidFill>
                <a:effectLst>
                  <a:outerShdw blurRad="38100" dist="38100" dir="2700000" algn="tl">
                    <a:srgbClr val="000000">
                      <a:alpha val="43137"/>
                    </a:srgbClr>
                  </a:outerShdw>
                </a:effectLst>
              </a:rPr>
              <a:t>與治癒。</a:t>
            </a:r>
          </a:p>
          <a:p>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7556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20870"/>
            <a:ext cx="8229600" cy="922114"/>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第八次元的本質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483644"/>
            <a:ext cx="8086724" cy="5302942"/>
          </a:xfrm>
        </p:spPr>
        <p:txBody>
          <a:bodyPr>
            <a:normAutofit lnSpcReduction="10000"/>
          </a:bodyPr>
          <a:lstStyle/>
          <a:p>
            <a:r>
              <a:rPr lang="zh-TW" altLang="zh-TW" sz="2400" b="1" dirty="0">
                <a:solidFill>
                  <a:srgbClr val="FFFF99"/>
                </a:solidFill>
                <a:effectLst>
                  <a:outerShdw blurRad="38100" dist="38100" dir="2700000" algn="tl">
                    <a:srgbClr val="000000">
                      <a:alpha val="43137"/>
                    </a:srgbClr>
                  </a:outerShdw>
                </a:effectLst>
              </a:rPr>
              <a:t>獵戶星座星系</a:t>
            </a:r>
            <a:r>
              <a:rPr lang="en-US" altLang="zh-TW" sz="2400" b="1" dirty="0">
                <a:solidFill>
                  <a:srgbClr val="FFFF99"/>
                </a:solidFill>
                <a:effectLst>
                  <a:outerShdw blurRad="38100" dist="38100" dir="2700000" algn="tl">
                    <a:srgbClr val="000000">
                      <a:alpha val="43137"/>
                    </a:srgbClr>
                  </a:outerShdw>
                </a:effectLst>
                <a:latin typeface="+mn-ea"/>
              </a:rPr>
              <a:t>Orion</a:t>
            </a:r>
            <a:r>
              <a:rPr lang="zh-TW" altLang="zh-TW" sz="2400" b="1" dirty="0">
                <a:solidFill>
                  <a:srgbClr val="FFFF99"/>
                </a:solidFill>
                <a:effectLst>
                  <a:outerShdw blurRad="38100" dist="38100" dir="2700000" algn="tl">
                    <a:srgbClr val="000000">
                      <a:alpha val="43137"/>
                    </a:srgbClr>
                  </a:outerShdw>
                </a:effectLst>
              </a:rPr>
              <a:t>，也就是所謂的銀河</a:t>
            </a:r>
            <a:r>
              <a:rPr lang="zh-TW" altLang="zh-TW" sz="2400" b="1" dirty="0" smtClean="0">
                <a:solidFill>
                  <a:srgbClr val="FFFF99"/>
                </a:solidFill>
                <a:effectLst>
                  <a:outerShdw blurRad="38100" dist="38100" dir="2700000" algn="tl">
                    <a:srgbClr val="000000">
                      <a:alpha val="43137"/>
                    </a:srgbClr>
                  </a:outerShdw>
                </a:effectLst>
              </a:rPr>
              <a:t>聯邦政府</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光的最高次元，即神聖心識（</a:t>
            </a:r>
            <a:r>
              <a:rPr lang="en-US" altLang="zh-TW" sz="2400" b="1" dirty="0">
                <a:solidFill>
                  <a:srgbClr val="FFFF99"/>
                </a:solidFill>
                <a:effectLst>
                  <a:outerShdw blurRad="38100" dist="38100" dir="2700000" algn="tl">
                    <a:srgbClr val="000000">
                      <a:alpha val="43137"/>
                    </a:srgbClr>
                  </a:outerShdw>
                </a:effectLst>
                <a:latin typeface="+mn-ea"/>
              </a:rPr>
              <a:t>Divine Mind</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這神聖心</a:t>
            </a:r>
            <a:r>
              <a:rPr lang="zh-TW" altLang="zh-TW" sz="2400" b="1" dirty="0" smtClean="0">
                <a:solidFill>
                  <a:srgbClr val="FFFF99"/>
                </a:solidFill>
                <a:effectLst>
                  <a:outerShdw blurRad="38100" dist="38100" dir="2700000" algn="tl">
                    <a:srgbClr val="000000">
                      <a:alpha val="43137"/>
                    </a:srgbClr>
                  </a:outerShdw>
                </a:effectLst>
              </a:rPr>
              <a:t>識</a:t>
            </a:r>
            <a:r>
              <a:rPr lang="zh-TW" altLang="zh-TW" sz="2400" b="1" dirty="0">
                <a:solidFill>
                  <a:srgbClr val="FFFF99"/>
                </a:solidFill>
                <a:effectLst>
                  <a:outerShdw blurRad="38100" dist="38100" dir="2700000" algn="tl">
                    <a:srgbClr val="000000">
                      <a:alpha val="43137"/>
                    </a:srgbClr>
                  </a:outerShdw>
                </a:effectLst>
              </a:rPr>
              <a:t>是純淨的光，是一種至高的智慧。</a:t>
            </a:r>
          </a:p>
          <a:p>
            <a:endParaRPr lang="en-US" altLang="zh-TW" sz="2400" b="1" dirty="0">
              <a:solidFill>
                <a:srgbClr val="FFFF99"/>
              </a:solidFill>
              <a:effectLst>
                <a:outerShdw blurRad="38100" dist="38100" dir="2700000" algn="tl">
                  <a:srgbClr val="000000">
                    <a:alpha val="43137"/>
                  </a:srgbClr>
                </a:outerShdw>
              </a:effectLst>
            </a:endParaRPr>
          </a:p>
          <a:p>
            <a:r>
              <a:rPr lang="en-US" altLang="zh-TW" sz="2400" b="1" dirty="0">
                <a:solidFill>
                  <a:srgbClr val="FFFF99"/>
                </a:solidFill>
                <a:effectLst>
                  <a:outerShdw blurRad="38100" dist="38100" dir="2700000" algn="tl">
                    <a:srgbClr val="000000">
                      <a:alpha val="43137"/>
                    </a:srgbClr>
                  </a:outerShdw>
                </a:effectLst>
                <a:latin typeface="+mn-ea"/>
              </a:rPr>
              <a:t>8D</a:t>
            </a:r>
            <a:r>
              <a:rPr lang="zh-TW" altLang="zh-TW" sz="2400" b="1" dirty="0">
                <a:solidFill>
                  <a:srgbClr val="FFFF99"/>
                </a:solidFill>
                <a:effectLst>
                  <a:outerShdw blurRad="38100" dist="38100" dir="2700000" algn="tl">
                    <a:srgbClr val="000000">
                      <a:alpha val="43137"/>
                    </a:srgbClr>
                  </a:outerShdw>
                </a:effectLst>
              </a:rPr>
              <a:t>的振動頻率比</a:t>
            </a:r>
            <a:r>
              <a:rPr lang="en-US" altLang="zh-TW" sz="2400" b="1" dirty="0">
                <a:solidFill>
                  <a:srgbClr val="FFFF99"/>
                </a:solidFill>
                <a:effectLst>
                  <a:outerShdw blurRad="38100" dist="38100" dir="2700000" algn="tl">
                    <a:srgbClr val="000000">
                      <a:alpha val="43137"/>
                    </a:srgbClr>
                  </a:outerShdw>
                </a:effectLst>
                <a:latin typeface="+mn-ea"/>
              </a:rPr>
              <a:t>7D</a:t>
            </a:r>
            <a:r>
              <a:rPr lang="zh-TW" altLang="zh-TW" sz="2400" b="1" dirty="0">
                <a:solidFill>
                  <a:srgbClr val="FFFF99"/>
                </a:solidFill>
                <a:effectLst>
                  <a:outerShdw blurRad="38100" dist="38100" dir="2700000" algn="tl">
                    <a:srgbClr val="000000">
                      <a:alpha val="43137"/>
                    </a:srgbClr>
                  </a:outerShdw>
                </a:effectLst>
              </a:rPr>
              <a:t>的聲波，及銀河光子帶的振動頻率更為快速，這就是為什麼它的亮度會使人的眼睛失明。因此，雖然它是創造之源，但創造</a:t>
            </a:r>
            <a:r>
              <a:rPr lang="zh-TW" altLang="zh-TW" sz="2400" b="1" dirty="0" smtClean="0">
                <a:solidFill>
                  <a:srgbClr val="FFFF99"/>
                </a:solidFill>
                <a:effectLst>
                  <a:outerShdw blurRad="38100" dist="38100" dir="2700000" algn="tl">
                    <a:srgbClr val="000000">
                      <a:alpha val="43137"/>
                    </a:srgbClr>
                  </a:outerShdw>
                </a:effectLst>
              </a:rPr>
              <a:t>時需要</a:t>
            </a:r>
            <a:r>
              <a:rPr lang="zh-TW" altLang="zh-TW" sz="2400" b="1" dirty="0">
                <a:solidFill>
                  <a:srgbClr val="FFFF99"/>
                </a:solidFill>
                <a:effectLst>
                  <a:outerShdw blurRad="38100" dist="38100" dir="2700000" algn="tl">
                    <a:srgbClr val="000000">
                      <a:alpha val="43137"/>
                    </a:srgbClr>
                  </a:outerShdw>
                </a:effectLst>
              </a:rPr>
              <a:t>降低這一次元的光的頻率，降低到人類的肉眼可以承受的光譜，來創造有形的顯象世界。</a:t>
            </a:r>
          </a:p>
          <a:p>
            <a:endParaRPr lang="en-US" altLang="zh-TW" sz="2400" b="1" dirty="0" smtClean="0">
              <a:solidFill>
                <a:srgbClr val="FFFF99"/>
              </a:solidFill>
              <a:effectLst>
                <a:outerShdw blurRad="38100" dist="38100" dir="2700000" algn="tl">
                  <a:srgbClr val="000000">
                    <a:alpha val="43137"/>
                  </a:srgbClr>
                </a:outerShdw>
              </a:effectLst>
            </a:endParaRPr>
          </a:p>
          <a:p>
            <a:r>
              <a:rPr lang="en-US" altLang="zh-TW" sz="2400" b="1" dirty="0" smtClean="0">
                <a:solidFill>
                  <a:srgbClr val="FFFF99"/>
                </a:solidFill>
                <a:effectLst>
                  <a:outerShdw blurRad="38100" dist="38100" dir="2700000" algn="tl">
                    <a:srgbClr val="000000">
                      <a:alpha val="43137"/>
                    </a:srgbClr>
                  </a:outerShdw>
                </a:effectLst>
                <a:latin typeface="+mn-ea"/>
              </a:rPr>
              <a:t>8D</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光的系統，它旋轉的</a:t>
            </a:r>
            <a:r>
              <a:rPr lang="zh-TW" altLang="zh-TW" sz="2400" b="1" dirty="0" smtClean="0">
                <a:solidFill>
                  <a:srgbClr val="FFFF99"/>
                </a:solidFill>
                <a:effectLst>
                  <a:outerShdw blurRad="38100" dist="38100" dir="2700000" algn="tl">
                    <a:srgbClr val="000000">
                      <a:alpha val="43137"/>
                    </a:srgbClr>
                  </a:outerShdw>
                </a:effectLst>
              </a:rPr>
              <a:t>動力便是</a:t>
            </a:r>
            <a:r>
              <a:rPr lang="zh-TW" altLang="zh-TW" sz="2400" b="1" dirty="0">
                <a:solidFill>
                  <a:srgbClr val="FFFF99"/>
                </a:solidFill>
                <a:effectLst>
                  <a:outerShdw blurRad="38100" dist="38100" dir="2700000" algn="tl">
                    <a:srgbClr val="000000">
                      <a:alpha val="43137"/>
                    </a:srgbClr>
                  </a:outerShdw>
                </a:effectLst>
              </a:rPr>
              <a:t>創造神聖幾何的源頭。這動力經由光譜而降低，進入</a:t>
            </a:r>
            <a:r>
              <a:rPr lang="en-US" altLang="zh-TW" sz="2400" b="1" dirty="0">
                <a:solidFill>
                  <a:srgbClr val="FFFF99"/>
                </a:solidFill>
                <a:effectLst>
                  <a:outerShdw blurRad="38100" dist="38100" dir="2700000" algn="tl">
                    <a:srgbClr val="000000">
                      <a:alpha val="43137"/>
                    </a:srgbClr>
                  </a:outerShdw>
                </a:effectLst>
                <a:latin typeface="+mn-ea"/>
              </a:rPr>
              <a:t>7D</a:t>
            </a:r>
            <a:r>
              <a:rPr lang="zh-TW" altLang="zh-TW" sz="2400" b="1" dirty="0">
                <a:solidFill>
                  <a:srgbClr val="FFFF99"/>
                </a:solidFill>
                <a:effectLst>
                  <a:outerShdw blurRad="38100" dist="38100" dir="2700000" algn="tl">
                    <a:srgbClr val="000000">
                      <a:alpha val="43137"/>
                    </a:srgbClr>
                  </a:outerShdw>
                </a:effectLst>
              </a:rPr>
              <a:t>成為聲音，從</a:t>
            </a:r>
            <a:r>
              <a:rPr lang="en-US" altLang="zh-TW" sz="2400" b="1" dirty="0">
                <a:solidFill>
                  <a:srgbClr val="FFFF99"/>
                </a:solidFill>
                <a:effectLst>
                  <a:outerShdw blurRad="38100" dist="38100" dir="2700000" algn="tl">
                    <a:srgbClr val="000000">
                      <a:alpha val="43137"/>
                    </a:srgbClr>
                  </a:outerShdw>
                </a:effectLst>
                <a:latin typeface="+mn-ea"/>
              </a:rPr>
              <a:t>7D</a:t>
            </a:r>
            <a:r>
              <a:rPr lang="zh-TW" altLang="zh-TW" sz="2400" b="1" dirty="0">
                <a:solidFill>
                  <a:srgbClr val="FFFF99"/>
                </a:solidFill>
                <a:effectLst>
                  <a:outerShdw blurRad="38100" dist="38100" dir="2700000" algn="tl">
                    <a:srgbClr val="000000">
                      <a:alpha val="43137"/>
                    </a:srgbClr>
                  </a:outerShdw>
                </a:effectLst>
              </a:rPr>
              <a:t>再降低頻率時，便在</a:t>
            </a:r>
            <a:r>
              <a:rPr lang="en-US" altLang="zh-TW" sz="2400" b="1" dirty="0">
                <a:solidFill>
                  <a:srgbClr val="FFFF99"/>
                </a:solidFill>
                <a:effectLst>
                  <a:outerShdw blurRad="38100" dist="38100" dir="2700000" algn="tl">
                    <a:srgbClr val="000000">
                      <a:alpha val="43137"/>
                    </a:srgbClr>
                  </a:outerShdw>
                </a:effectLst>
                <a:latin typeface="+mn-ea"/>
              </a:rPr>
              <a:t>6D</a:t>
            </a:r>
            <a:r>
              <a:rPr lang="zh-TW" altLang="zh-TW" sz="2400" b="1" dirty="0">
                <a:solidFill>
                  <a:srgbClr val="FFFF99"/>
                </a:solidFill>
                <a:effectLst>
                  <a:outerShdw blurRad="38100" dist="38100" dir="2700000" algn="tl">
                    <a:srgbClr val="000000">
                      <a:alpha val="43137"/>
                    </a:srgbClr>
                  </a:outerShdw>
                </a:effectLst>
              </a:rPr>
              <a:t>形成光的神聖幾何。依次降低其頻率，形成不同的次</a:t>
            </a:r>
            <a:r>
              <a:rPr lang="zh-TW" altLang="zh-TW" sz="2400" b="1" dirty="0" smtClean="0">
                <a:solidFill>
                  <a:srgbClr val="FFFF99"/>
                </a:solidFill>
                <a:effectLst>
                  <a:outerShdw blurRad="38100" dist="38100" dir="2700000" algn="tl">
                    <a:srgbClr val="000000">
                      <a:alpha val="43137"/>
                    </a:srgbClr>
                  </a:outerShdw>
                </a:effectLst>
              </a:rPr>
              <a:t>元</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不同</a:t>
            </a:r>
            <a:r>
              <a:rPr lang="zh-TW" altLang="zh-TW" sz="2400" b="1" dirty="0">
                <a:solidFill>
                  <a:srgbClr val="FFFF99"/>
                </a:solidFill>
                <a:effectLst>
                  <a:outerShdw blurRad="38100" dist="38100" dir="2700000" algn="tl">
                    <a:srgbClr val="000000">
                      <a:alpha val="43137"/>
                    </a:srgbClr>
                  </a:outerShdw>
                </a:effectLst>
              </a:rPr>
              <a:t>的形態。</a:t>
            </a:r>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4159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1472" y="1764836"/>
            <a:ext cx="8015286" cy="4021618"/>
          </a:xfrm>
        </p:spPr>
        <p:txBody>
          <a:bodyPr>
            <a:normAutofit/>
          </a:bodyPr>
          <a:lstStyle/>
          <a:p>
            <a:r>
              <a:rPr lang="zh-TW" altLang="zh-TW" sz="2400" b="1" dirty="0" smtClean="0">
                <a:solidFill>
                  <a:srgbClr val="FFFF99"/>
                </a:solidFill>
                <a:effectLst>
                  <a:outerShdw blurRad="38100" dist="38100" dir="2700000" algn="tl">
                    <a:srgbClr val="000000">
                      <a:alpha val="43137"/>
                    </a:srgbClr>
                  </a:outerShdw>
                </a:effectLst>
              </a:rPr>
              <a:t>這</a:t>
            </a:r>
            <a:r>
              <a:rPr lang="zh-TW" altLang="zh-TW" sz="2400" b="1" dirty="0">
                <a:solidFill>
                  <a:srgbClr val="FFFF99"/>
                </a:solidFill>
                <a:effectLst>
                  <a:outerShdw blurRad="38100" dist="38100" dir="2700000" algn="tl">
                    <a:srgbClr val="000000">
                      <a:alpha val="43137"/>
                    </a:srgbClr>
                  </a:outerShdw>
                </a:effectLst>
              </a:rPr>
              <a:t>涵蓋一切能量的</a:t>
            </a:r>
            <a:r>
              <a:rPr lang="en-US" altLang="zh-TW" sz="2400" b="1" dirty="0">
                <a:solidFill>
                  <a:srgbClr val="FFFF99"/>
                </a:solidFill>
                <a:effectLst>
                  <a:outerShdw blurRad="38100" dist="38100" dir="2700000" algn="tl">
                    <a:srgbClr val="000000">
                      <a:alpha val="43137"/>
                    </a:srgbClr>
                  </a:outerShdw>
                </a:effectLst>
                <a:latin typeface="+mn-ea"/>
              </a:rPr>
              <a:t>8D</a:t>
            </a:r>
            <a:r>
              <a:rPr lang="zh-TW" altLang="zh-TW" sz="2400" b="1" dirty="0">
                <a:solidFill>
                  <a:srgbClr val="FFFF99"/>
                </a:solidFill>
                <a:effectLst>
                  <a:outerShdw blurRad="38100" dist="38100" dir="2700000" algn="tl">
                    <a:srgbClr val="000000">
                      <a:alpha val="43137"/>
                    </a:srgbClr>
                  </a:outerShdw>
                </a:effectLst>
              </a:rPr>
              <a:t>，使我們得以感受到聖神的愛，是一種源源不斷地支撐我們生命的能量之源。這聯邦政府管理銀河星系中的許多圖書室</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聖神之光如是存在，不介入人類的活動，不偏不頗地為所有次元的所有存在煥發光芒，從這角度而言，可以說是如如不動。但是，祂具有無以倫比的創造力，並隨時在創造。</a:t>
            </a:r>
            <a:endParaRPr lang="en-US" altLang="zh-TW" sz="2400" b="1" dirty="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8026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多次元的基本觀念</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00034" y="1689119"/>
            <a:ext cx="8086724" cy="4525963"/>
          </a:xfrm>
        </p:spPr>
        <p:txBody>
          <a:bodyPr anchor="t">
            <a:normAutofit lnSpcReduction="10000"/>
          </a:bodyPr>
          <a:lstStyle/>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我們所處的這一銀河星系的宇宙，是一個包含著十個次元的智慧體系，與我們相關的一切事物都在九個次元中相互交錯地表達著我們這個銀河星系中的一切，因此我們自身便具備了九個次元中的一切</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元素</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一切</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智慧</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 </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圖</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P15.)</a:t>
            </a:r>
            <a:endPar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不同次</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元之間沒有高低貴賤的分別，它只是反映我們在世間學習與進展的歷程</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所有次元之間的相互關係，</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比</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所</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能想像的還密切，</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除非</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能</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完整</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地融合所有次元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的心識無法有真正的整合</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並且</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將</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永遠置身在二元性的事物中。</a:t>
            </a: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0419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第八次元與人類的關聯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556222"/>
            <a:ext cx="8086724" cy="5087488"/>
          </a:xfrm>
        </p:spPr>
        <p:txBody>
          <a:bodyPr>
            <a:normAutofit/>
          </a:bodyPr>
          <a:lstStyle/>
          <a:p>
            <a:r>
              <a:rPr lang="zh-TW" altLang="en-US" sz="2400" b="1" dirty="0" smtClean="0">
                <a:solidFill>
                  <a:srgbClr val="FFFF99"/>
                </a:solidFill>
                <a:effectLst>
                  <a:outerShdw blurRad="38100" dist="38100" dir="2700000" algn="tl">
                    <a:srgbClr val="000000">
                      <a:alpha val="43137"/>
                    </a:srgbClr>
                  </a:outerShdw>
                </a:effectLst>
              </a:rPr>
              <a:t>這創造</a:t>
            </a:r>
            <a:r>
              <a:rPr lang="zh-TW" altLang="zh-TW" sz="2400" b="1" dirty="0" smtClean="0">
                <a:solidFill>
                  <a:srgbClr val="FFFF99"/>
                </a:solidFill>
                <a:effectLst>
                  <a:outerShdw blurRad="38100" dist="38100" dir="2700000" algn="tl">
                    <a:srgbClr val="000000">
                      <a:alpha val="43137"/>
                    </a:srgbClr>
                  </a:outerShdw>
                </a:effectLst>
              </a:rPr>
              <a:t>神聖幾何</a:t>
            </a:r>
            <a:r>
              <a:rPr lang="zh-TW" altLang="en-US" sz="2400" b="1" dirty="0" smtClean="0">
                <a:solidFill>
                  <a:srgbClr val="FFFF99"/>
                </a:solidFill>
                <a:effectLst>
                  <a:outerShdw blurRad="38100" dist="38100" dir="2700000" algn="tl">
                    <a:srgbClr val="000000">
                      <a:alpha val="43137"/>
                    </a:srgbClr>
                  </a:outerShdw>
                </a:effectLst>
              </a:rPr>
              <a:t>的源頭</a:t>
            </a:r>
            <a:r>
              <a:rPr lang="zh-TW" altLang="zh-TW" sz="2400" b="1" dirty="0" smtClean="0">
                <a:solidFill>
                  <a:srgbClr val="FFFF99"/>
                </a:solidFill>
                <a:effectLst>
                  <a:outerShdw blurRad="38100" dist="38100" dir="2700000" algn="tl">
                    <a:srgbClr val="000000">
                      <a:alpha val="43137"/>
                    </a:srgbClr>
                  </a:outerShdw>
                </a:effectLst>
              </a:rPr>
              <a:t>與</a:t>
            </a:r>
            <a:r>
              <a:rPr lang="zh-TW" altLang="zh-TW" sz="2400" b="1" dirty="0">
                <a:solidFill>
                  <a:srgbClr val="FFFF99"/>
                </a:solidFill>
                <a:effectLst>
                  <a:outerShdw blurRad="38100" dist="38100" dir="2700000" algn="tl">
                    <a:srgbClr val="000000">
                      <a:alpha val="43137"/>
                    </a:srgbClr>
                  </a:outerShdw>
                </a:effectLst>
              </a:rPr>
              <a:t>地心引力形成一種勢能，這股勢能支撐著我們這銀河系，垂直軸心上的所有次元。隨著細繩在不同次元所</a:t>
            </a:r>
            <a:r>
              <a:rPr lang="zh-TW" altLang="zh-TW" sz="2400" b="1" dirty="0" smtClean="0">
                <a:solidFill>
                  <a:srgbClr val="FFFF99"/>
                </a:solidFill>
                <a:effectLst>
                  <a:outerShdw blurRad="38100" dist="38100" dir="2700000" algn="tl">
                    <a:srgbClr val="000000">
                      <a:alpha val="43137"/>
                    </a:srgbClr>
                  </a:outerShdw>
                </a:effectLst>
              </a:rPr>
              <a:t>產生的</a:t>
            </a:r>
            <a:r>
              <a:rPr lang="zh-TW" altLang="zh-TW" sz="2400" b="1" dirty="0">
                <a:solidFill>
                  <a:srgbClr val="FFFF99"/>
                </a:solidFill>
                <a:effectLst>
                  <a:outerShdw blurRad="38100" dist="38100" dir="2700000" algn="tl">
                    <a:srgbClr val="000000">
                      <a:alpha val="43137"/>
                    </a:srgbClr>
                  </a:outerShdw>
                </a:effectLst>
              </a:rPr>
              <a:t>不同的共振頻率</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因此</a:t>
            </a:r>
            <a:r>
              <a:rPr lang="zh-TW" altLang="zh-TW" sz="2400" b="1" dirty="0" smtClean="0">
                <a:solidFill>
                  <a:srgbClr val="FFFF99"/>
                </a:solidFill>
                <a:effectLst>
                  <a:outerShdw blurRad="38100" dist="38100" dir="2700000" algn="tl">
                    <a:srgbClr val="000000">
                      <a:alpha val="43137"/>
                    </a:srgbClr>
                  </a:outerShdw>
                </a:effectLst>
              </a:rPr>
              <a:t>我們</a:t>
            </a:r>
            <a:r>
              <a:rPr lang="zh-TW" altLang="zh-TW" sz="2400" b="1" dirty="0">
                <a:solidFill>
                  <a:srgbClr val="FFFF99"/>
                </a:solidFill>
                <a:effectLst>
                  <a:outerShdw blurRad="38100" dist="38100" dir="2700000" algn="tl">
                    <a:srgbClr val="000000">
                      <a:alpha val="43137"/>
                    </a:srgbClr>
                  </a:outerShdw>
                </a:effectLst>
              </a:rPr>
              <a:t>的直覺可以感受到神聖心識無所不在</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en-US" altLang="zh-TW" sz="2400" b="1" dirty="0" smtClean="0">
                <a:solidFill>
                  <a:srgbClr val="FFFF99"/>
                </a:solidFill>
                <a:effectLst>
                  <a:outerShdw blurRad="38100" dist="38100" dir="2700000" algn="tl">
                    <a:srgbClr val="000000">
                      <a:alpha val="43137"/>
                    </a:srgbClr>
                  </a:outerShdw>
                </a:effectLst>
                <a:latin typeface="+mn-ea"/>
              </a:rPr>
              <a:t>8D</a:t>
            </a:r>
            <a:r>
              <a:rPr lang="zh-TW" altLang="zh-TW" sz="2400" b="1" dirty="0">
                <a:solidFill>
                  <a:srgbClr val="FFFF99"/>
                </a:solidFill>
                <a:effectLst>
                  <a:outerShdw blurRad="38100" dist="38100" dir="2700000" algn="tl">
                    <a:srgbClr val="000000">
                      <a:alpha val="43137"/>
                    </a:srgbClr>
                  </a:outerShdw>
                </a:effectLst>
              </a:rPr>
              <a:t>是顯像</a:t>
            </a:r>
            <a:r>
              <a:rPr lang="zh-TW" altLang="zh-TW" sz="2400" b="1" dirty="0" smtClean="0">
                <a:solidFill>
                  <a:srgbClr val="FFFF99"/>
                </a:solidFill>
                <a:effectLst>
                  <a:outerShdw blurRad="38100" dist="38100" dir="2700000" algn="tl">
                    <a:srgbClr val="000000">
                      <a:alpha val="43137"/>
                    </a:srgbClr>
                  </a:outerShdw>
                </a:effectLst>
              </a:rPr>
              <a:t>創造的</a:t>
            </a:r>
            <a:r>
              <a:rPr lang="zh-TW" altLang="zh-TW" sz="2400" b="1" dirty="0">
                <a:solidFill>
                  <a:srgbClr val="FFFF99"/>
                </a:solidFill>
                <a:effectLst>
                  <a:outerShdw blurRad="38100" dist="38100" dir="2700000" algn="tl">
                    <a:srgbClr val="000000">
                      <a:alpha val="43137"/>
                    </a:srgbClr>
                  </a:outerShdw>
                </a:effectLst>
              </a:rPr>
              <a:t>源頭</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因此，</a:t>
            </a:r>
            <a:r>
              <a:rPr lang="zh-TW" altLang="zh-TW" sz="2400" b="1" dirty="0" smtClean="0">
                <a:solidFill>
                  <a:srgbClr val="FFFF99"/>
                </a:solidFill>
                <a:effectLst>
                  <a:outerShdw blurRad="38100" dist="38100" dir="2700000" algn="tl">
                    <a:srgbClr val="000000">
                      <a:alpha val="43137"/>
                    </a:srgbClr>
                  </a:outerShdw>
                </a:effectLst>
              </a:rPr>
              <a:t>與</a:t>
            </a:r>
            <a:r>
              <a:rPr lang="zh-TW" altLang="zh-TW" sz="2400" b="1" dirty="0">
                <a:solidFill>
                  <a:srgbClr val="FFFF99"/>
                </a:solidFill>
                <a:effectLst>
                  <a:outerShdw blurRad="38100" dist="38100" dir="2700000" algn="tl">
                    <a:srgbClr val="000000">
                      <a:alpha val="43137"/>
                    </a:srgbClr>
                  </a:outerShdw>
                </a:effectLst>
              </a:rPr>
              <a:t>光</a:t>
            </a:r>
            <a:r>
              <a:rPr lang="zh-TW" altLang="zh-TW" sz="2400" b="1" dirty="0" smtClean="0">
                <a:solidFill>
                  <a:srgbClr val="FFFF99"/>
                </a:solidFill>
                <a:effectLst>
                  <a:outerShdw blurRad="38100" dist="38100" dir="2700000" algn="tl">
                    <a:srgbClr val="000000">
                      <a:alpha val="43137"/>
                    </a:srgbClr>
                  </a:outerShdw>
                </a:effectLst>
              </a:rPr>
              <a:t>融合是</a:t>
            </a:r>
            <a:r>
              <a:rPr lang="zh-TW" altLang="zh-TW" sz="2400" b="1" dirty="0">
                <a:solidFill>
                  <a:srgbClr val="FFFF99"/>
                </a:solidFill>
                <a:effectLst>
                  <a:outerShdw blurRad="38100" dist="38100" dir="2700000" algn="tl">
                    <a:srgbClr val="000000">
                      <a:alpha val="43137"/>
                    </a:srgbClr>
                  </a:outerShdw>
                </a:effectLst>
              </a:rPr>
              <a:t>為了讓這高頻率的光的</a:t>
            </a:r>
            <a:r>
              <a:rPr lang="zh-TW" altLang="zh-TW" sz="2400" b="1" dirty="0" smtClean="0">
                <a:solidFill>
                  <a:srgbClr val="FFFF99"/>
                </a:solidFill>
                <a:effectLst>
                  <a:outerShdw blurRad="38100" dist="38100" dir="2700000" algn="tl">
                    <a:srgbClr val="000000">
                      <a:alpha val="43137"/>
                    </a:srgbClr>
                  </a:outerShdw>
                </a:effectLst>
              </a:rPr>
              <a:t>智慧幫助</a:t>
            </a:r>
            <a:r>
              <a:rPr lang="zh-TW" altLang="zh-TW" sz="2400" b="1" dirty="0">
                <a:solidFill>
                  <a:srgbClr val="FFFF99"/>
                </a:solidFill>
                <a:effectLst>
                  <a:outerShdw blurRad="38100" dist="38100" dir="2700000" algn="tl">
                    <a:srgbClr val="000000">
                      <a:alpha val="43137"/>
                    </a:srgbClr>
                  </a:outerShdw>
                </a:effectLst>
              </a:rPr>
              <a:t>我們看到自己錯誤的創造，以正確的創造來轉化並結束我們的因果</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進入光的智能，是我們能與</a:t>
            </a:r>
            <a:r>
              <a:rPr lang="en-US" altLang="zh-TW" sz="2400" b="1" dirty="0">
                <a:solidFill>
                  <a:srgbClr val="FFFF99"/>
                </a:solidFill>
                <a:effectLst>
                  <a:outerShdw blurRad="38100" dist="38100" dir="2700000" algn="tl">
                    <a:srgbClr val="000000">
                      <a:alpha val="43137"/>
                    </a:srgbClr>
                  </a:outerShdw>
                </a:effectLst>
                <a:latin typeface="+mn-ea"/>
              </a:rPr>
              <a:t>8D</a:t>
            </a:r>
            <a:r>
              <a:rPr lang="zh-TW" altLang="zh-TW" sz="2400" b="1" dirty="0">
                <a:solidFill>
                  <a:srgbClr val="FFFF99"/>
                </a:solidFill>
                <a:effectLst>
                  <a:outerShdw blurRad="38100" dist="38100" dir="2700000" algn="tl">
                    <a:srgbClr val="000000">
                      <a:alpha val="43137"/>
                    </a:srgbClr>
                  </a:outerShdw>
                </a:effectLst>
              </a:rPr>
              <a:t>連接的唯一方式。沒有人可以完全理解</a:t>
            </a:r>
            <a:r>
              <a:rPr lang="zh-TW" altLang="zh-TW" sz="2400" b="1" dirty="0" smtClean="0">
                <a:solidFill>
                  <a:srgbClr val="FFFF99"/>
                </a:solidFill>
                <a:effectLst>
                  <a:outerShdw blurRad="38100" dist="38100" dir="2700000" algn="tl">
                    <a:srgbClr val="000000">
                      <a:alpha val="43137"/>
                    </a:srgbClr>
                  </a:outerShdw>
                </a:effectLst>
              </a:rPr>
              <a:t>這神</a:t>
            </a:r>
            <a:r>
              <a:rPr lang="zh-TW" altLang="en-US" sz="2400" b="1" dirty="0">
                <a:solidFill>
                  <a:srgbClr val="FFFF99"/>
                </a:solidFill>
                <a:effectLst>
                  <a:outerShdw blurRad="38100" dist="38100" dir="2700000" algn="tl">
                    <a:srgbClr val="000000">
                      <a:alpha val="43137"/>
                    </a:srgbClr>
                  </a:outerShdw>
                </a:effectLst>
              </a:rPr>
              <a:t>聖</a:t>
            </a:r>
            <a:r>
              <a:rPr lang="zh-TW" altLang="zh-TW" sz="2400" b="1" dirty="0" smtClean="0">
                <a:solidFill>
                  <a:srgbClr val="FFFF99"/>
                </a:solidFill>
                <a:effectLst>
                  <a:outerShdw blurRad="38100" dist="38100" dir="2700000" algn="tl">
                    <a:srgbClr val="000000">
                      <a:alpha val="43137"/>
                    </a:srgbClr>
                  </a:outerShdw>
                </a:effectLst>
              </a:rPr>
              <a:t>智能</a:t>
            </a:r>
            <a:r>
              <a:rPr lang="zh-TW" altLang="zh-TW" sz="2400" b="1" dirty="0">
                <a:solidFill>
                  <a:srgbClr val="FFFF99"/>
                </a:solidFill>
                <a:effectLst>
                  <a:outerShdw blurRad="38100" dist="38100" dir="2700000" algn="tl">
                    <a:srgbClr val="000000">
                      <a:alpha val="43137"/>
                    </a:srgbClr>
                  </a:outerShdw>
                </a:effectLst>
              </a:rPr>
              <a:t>，祂的光只能在靜默中以心靈去感受</a:t>
            </a:r>
            <a:r>
              <a:rPr lang="zh-TW" altLang="zh-TW" sz="2400" b="1" dirty="0" smtClean="0">
                <a:solidFill>
                  <a:srgbClr val="FFFF99"/>
                </a:solidFill>
                <a:effectLst>
                  <a:outerShdw blurRad="38100" dist="38100" dir="2700000" algn="tl">
                    <a:srgbClr val="000000">
                      <a:alpha val="43137"/>
                    </a:srgbClr>
                  </a:outerShdw>
                </a:effectLst>
              </a:rPr>
              <a:t>它</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祂</a:t>
            </a:r>
            <a:r>
              <a:rPr lang="zh-TW" altLang="zh-TW" sz="2400" b="1" dirty="0">
                <a:solidFill>
                  <a:srgbClr val="FFFF99"/>
                </a:solidFill>
                <a:effectLst>
                  <a:outerShdw blurRad="38100" dist="38100" dir="2700000" algn="tl">
                    <a:srgbClr val="000000">
                      <a:alpha val="43137"/>
                    </a:srgbClr>
                  </a:outerShdw>
                </a:effectLst>
              </a:rPr>
              <a:t>的存在無法以任何語言來形容，只能體驗。</a:t>
            </a:r>
            <a:endParaRPr lang="en-US" altLang="zh-TW" sz="2400" b="1" dirty="0">
              <a:solidFill>
                <a:srgbClr val="FFFF99"/>
              </a:solidFill>
              <a:effectLst>
                <a:outerShdw blurRad="38100" dist="38100" dir="2700000" algn="tl">
                  <a:srgbClr val="000000">
                    <a:alpha val="43137"/>
                  </a:srgbClr>
                </a:outerShdw>
              </a:effectLst>
            </a:endParaRPr>
          </a:p>
          <a:p>
            <a:endParaRPr lang="zh-TW" altLang="zh-TW" sz="2400" b="1" dirty="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8989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85804"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第九次元的本質</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841974"/>
            <a:ext cx="8015286" cy="4944612"/>
          </a:xfrm>
        </p:spPr>
        <p:txBody>
          <a:bodyPr>
            <a:normAutofit/>
          </a:bodyPr>
          <a:lstStyle/>
          <a:p>
            <a:r>
              <a:rPr lang="en-US" altLang="zh-TW" sz="2400" b="1" dirty="0" smtClean="0">
                <a:solidFill>
                  <a:srgbClr val="FFFF99"/>
                </a:solidFill>
                <a:effectLst>
                  <a:outerShdw blurRad="38100" dist="38100" dir="2700000" algn="tl">
                    <a:srgbClr val="000000">
                      <a:alpha val="43137"/>
                    </a:srgbClr>
                  </a:outerShdw>
                </a:effectLst>
                <a:latin typeface="+mn-ea"/>
              </a:rPr>
              <a:t>9D</a:t>
            </a:r>
            <a:r>
              <a:rPr lang="zh-TW" altLang="zh-TW" sz="2400" b="1" dirty="0" smtClean="0">
                <a:solidFill>
                  <a:srgbClr val="FFFF99"/>
                </a:solidFill>
                <a:effectLst>
                  <a:outerShdw blurRad="38100" dist="38100" dir="2700000" algn="tl">
                    <a:srgbClr val="000000">
                      <a:alpha val="43137"/>
                    </a:srgbClr>
                  </a:outerShdw>
                </a:effectLst>
              </a:rPr>
              <a:t>就是</a:t>
            </a:r>
            <a:r>
              <a:rPr lang="zh-TW" altLang="zh-TW" sz="2400" b="1" dirty="0">
                <a:solidFill>
                  <a:srgbClr val="FFFF99"/>
                </a:solidFill>
                <a:effectLst>
                  <a:outerShdw blurRad="38100" dist="38100" dir="2700000" algn="tl">
                    <a:srgbClr val="000000">
                      <a:alpha val="43137"/>
                    </a:srgbClr>
                  </a:outerShdw>
                </a:effectLst>
              </a:rPr>
              <a:t>那神秘的黑洞</a:t>
            </a:r>
            <a:r>
              <a:rPr lang="zh-TW" altLang="zh-TW" sz="2400" b="1" dirty="0" smtClean="0">
                <a:solidFill>
                  <a:srgbClr val="FFFF99"/>
                </a:solidFill>
                <a:effectLst>
                  <a:outerShdw blurRad="38100" dist="38100" dir="2700000" algn="tl">
                    <a:srgbClr val="000000">
                      <a:alpha val="43137"/>
                    </a:srgbClr>
                  </a:outerShdw>
                </a:effectLst>
              </a:rPr>
              <a:t>，它</a:t>
            </a:r>
            <a:r>
              <a:rPr lang="zh-TW" altLang="zh-TW" sz="2400" b="1" dirty="0">
                <a:solidFill>
                  <a:srgbClr val="FFFF99"/>
                </a:solidFill>
                <a:effectLst>
                  <a:outerShdw blurRad="38100" dist="38100" dir="2700000" algn="tl">
                    <a:srgbClr val="000000">
                      <a:alpha val="43137"/>
                    </a:srgbClr>
                  </a:outerShdw>
                </a:effectLst>
              </a:rPr>
              <a:t>是由一顆碩大的星球所形成的。當一顆巨大星星的重力消失時，便會快速地殞落、瓦解，進入由彎曲的時間與空間所形成的漏斗般的</a:t>
            </a:r>
            <a:r>
              <a:rPr lang="zh-TW" altLang="zh-TW" sz="2400" b="1" dirty="0" smtClean="0">
                <a:solidFill>
                  <a:srgbClr val="FFFF99"/>
                </a:solidFill>
                <a:effectLst>
                  <a:outerShdw blurRad="38100" dist="38100" dir="2700000" algn="tl">
                    <a:srgbClr val="000000">
                      <a:alpha val="43137"/>
                    </a:srgbClr>
                  </a:outerShdw>
                </a:effectLst>
              </a:rPr>
              <a:t>煙</a:t>
            </a:r>
            <a:r>
              <a:rPr lang="zh-TW" altLang="en-US" sz="2400" b="1" dirty="0" smtClean="0">
                <a:solidFill>
                  <a:srgbClr val="FFFF99"/>
                </a:solidFill>
                <a:effectLst>
                  <a:outerShdw blurRad="38100" dist="38100" dir="2700000" algn="tl">
                    <a:srgbClr val="000000">
                      <a:alpha val="43137"/>
                    </a:srgbClr>
                  </a:outerShdw>
                </a:effectLst>
              </a:rPr>
              <a:t>囪</a:t>
            </a:r>
            <a:r>
              <a:rPr lang="zh-TW" altLang="zh-TW" sz="2400" b="1" dirty="0" smtClean="0">
                <a:solidFill>
                  <a:srgbClr val="FFFF99"/>
                </a:solidFill>
                <a:effectLst>
                  <a:outerShdw blurRad="38100" dist="38100" dir="2700000" algn="tl">
                    <a:srgbClr val="000000">
                      <a:alpha val="43137"/>
                    </a:srgbClr>
                  </a:outerShdw>
                </a:effectLst>
              </a:rPr>
              <a:t>中。</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黑洞是從地球鐵核心水晶開始的九個次元的時間之</a:t>
            </a:r>
            <a:r>
              <a:rPr lang="zh-TW" altLang="zh-TW" sz="2400" b="1" dirty="0" smtClean="0">
                <a:solidFill>
                  <a:srgbClr val="FFFF99"/>
                </a:solidFill>
                <a:effectLst>
                  <a:outerShdw blurRad="38100" dist="38100" dir="2700000" algn="tl">
                    <a:srgbClr val="000000">
                      <a:alpha val="43137"/>
                    </a:srgbClr>
                  </a:outerShdw>
                </a:effectLst>
              </a:rPr>
              <a:t>源</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它</a:t>
            </a:r>
            <a:r>
              <a:rPr lang="zh-TW" altLang="zh-TW" sz="2400" b="1" dirty="0">
                <a:solidFill>
                  <a:srgbClr val="FFFF99"/>
                </a:solidFill>
                <a:effectLst>
                  <a:outerShdw blurRad="38100" dist="38100" dir="2700000" algn="tl">
                    <a:srgbClr val="000000">
                      <a:alpha val="43137"/>
                    </a:srgbClr>
                  </a:outerShdw>
                </a:effectLst>
              </a:rPr>
              <a:t>充滿著宇宙中最稠密的物質，有著極其強烈的引力</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smtClean="0">
                <a:solidFill>
                  <a:srgbClr val="FFFF99"/>
                </a:solidFill>
                <a:effectLst>
                  <a:outerShdw blurRad="38100" dist="38100" dir="2700000" algn="tl">
                    <a:srgbClr val="000000">
                      <a:alpha val="43137"/>
                    </a:srgbClr>
                  </a:outerShdw>
                </a:effectLst>
              </a:rPr>
              <a:t>黑洞</a:t>
            </a:r>
            <a:r>
              <a:rPr lang="zh-TW" altLang="zh-TW" sz="2400" b="1" dirty="0">
                <a:solidFill>
                  <a:srgbClr val="FFFF99"/>
                </a:solidFill>
                <a:effectLst>
                  <a:outerShdw blurRad="38100" dist="38100" dir="2700000" algn="tl">
                    <a:srgbClr val="000000">
                      <a:alpha val="43137"/>
                    </a:srgbClr>
                  </a:outerShdw>
                </a:effectLst>
              </a:rPr>
              <a:t>像是一個旋轉</a:t>
            </a:r>
            <a:r>
              <a:rPr lang="zh-TW" altLang="zh-TW" sz="2400" b="1" dirty="0" smtClean="0">
                <a:solidFill>
                  <a:srgbClr val="FFFF99"/>
                </a:solidFill>
                <a:effectLst>
                  <a:outerShdw blurRad="38100" dist="38100" dir="2700000" algn="tl">
                    <a:srgbClr val="000000">
                      <a:alpha val="43137"/>
                    </a:srgbClr>
                  </a:outerShdw>
                </a:effectLst>
              </a:rPr>
              <a:t>的</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具有</a:t>
            </a:r>
            <a:r>
              <a:rPr lang="zh-TW" altLang="zh-TW" sz="2400" b="1" dirty="0">
                <a:solidFill>
                  <a:srgbClr val="FFFF99"/>
                </a:solidFill>
                <a:effectLst>
                  <a:outerShdw blurRad="38100" dist="38100" dir="2700000" algn="tl">
                    <a:srgbClr val="000000">
                      <a:alpha val="43137"/>
                    </a:srgbClr>
                  </a:outerShdw>
                </a:effectLst>
              </a:rPr>
              <a:t>重力的核子，顯現</a:t>
            </a:r>
            <a:r>
              <a:rPr lang="zh-TW" altLang="zh-TW" sz="2400" b="1" dirty="0" smtClean="0">
                <a:solidFill>
                  <a:srgbClr val="FFFF99"/>
                </a:solidFill>
                <a:effectLst>
                  <a:outerShdw blurRad="38100" dist="38100" dir="2700000" algn="tl">
                    <a:srgbClr val="000000">
                      <a:alpha val="43137"/>
                    </a:srgbClr>
                  </a:outerShdw>
                </a:effectLst>
              </a:rPr>
              <a:t>在</a:t>
            </a:r>
            <a:r>
              <a:rPr lang="zh-TW" altLang="en-US" sz="24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zh-TW" sz="2400" b="1" dirty="0" smtClean="0">
                <a:solidFill>
                  <a:srgbClr val="FFFF99"/>
                </a:solidFill>
                <a:effectLst>
                  <a:outerShdw blurRad="38100" dist="38100" dir="2700000" algn="tl">
                    <a:srgbClr val="000000">
                      <a:alpha val="43137"/>
                    </a:srgbClr>
                  </a:outerShdw>
                </a:effectLst>
              </a:rPr>
              <a:t>時間波</a:t>
            </a:r>
            <a:r>
              <a:rPr lang="zh-TW" altLang="en-US" sz="24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zh-TW" sz="2400" b="1" dirty="0" smtClean="0">
                <a:solidFill>
                  <a:srgbClr val="FFFF99"/>
                </a:solidFill>
                <a:effectLst>
                  <a:outerShdw blurRad="38100" dist="38100" dir="2700000" algn="tl">
                    <a:srgbClr val="000000">
                      <a:alpha val="43137"/>
                    </a:srgbClr>
                  </a:outerShdw>
                </a:effectLst>
              </a:rPr>
              <a:t>之中</a:t>
            </a:r>
            <a:r>
              <a:rPr lang="zh-TW" altLang="en-US" sz="2400" b="1" dirty="0" smtClean="0">
                <a:solidFill>
                  <a:srgbClr val="FFFF99"/>
                </a:solidFill>
                <a:effectLst>
                  <a:outerShdw blurRad="38100" dist="38100" dir="2700000" algn="tl">
                    <a:srgbClr val="000000">
                      <a:alpha val="43137"/>
                    </a:srgbClr>
                  </a:outerShdw>
                </a:effectLst>
              </a:rPr>
              <a:t>。</a:t>
            </a:r>
            <a:r>
              <a:rPr lang="en-US" altLang="zh-TW" sz="2400" b="1" dirty="0" smtClean="0">
                <a:solidFill>
                  <a:srgbClr val="FFFF99"/>
                </a:solidFill>
                <a:effectLst>
                  <a:outerShdw blurRad="38100" dist="38100" dir="2700000" algn="tl">
                    <a:srgbClr val="000000">
                      <a:alpha val="43137"/>
                    </a:srgbClr>
                  </a:outerShdw>
                </a:effectLst>
                <a:latin typeface="+mn-ea"/>
              </a:rPr>
              <a:t>9D</a:t>
            </a:r>
            <a:r>
              <a:rPr lang="zh-TW" altLang="zh-TW" sz="2400" b="1" dirty="0">
                <a:solidFill>
                  <a:srgbClr val="FFFF99"/>
                </a:solidFill>
                <a:effectLst>
                  <a:outerShdw blurRad="38100" dist="38100" dir="2700000" algn="tl">
                    <a:srgbClr val="000000">
                      <a:alpha val="43137"/>
                    </a:srgbClr>
                  </a:outerShdw>
                </a:effectLst>
              </a:rPr>
              <a:t>的管理者是</a:t>
            </a:r>
            <a:r>
              <a:rPr lang="en-US" altLang="zh-TW" sz="2400" b="1" dirty="0" err="1" smtClean="0">
                <a:solidFill>
                  <a:srgbClr val="FFFF99"/>
                </a:solidFill>
                <a:effectLst>
                  <a:outerShdw blurRad="38100" dist="38100" dir="2700000" algn="tl">
                    <a:srgbClr val="000000">
                      <a:alpha val="43137"/>
                    </a:srgbClr>
                  </a:outerShdw>
                </a:effectLst>
                <a:latin typeface="+mn-ea"/>
              </a:rPr>
              <a:t>Tzolk</a:t>
            </a:r>
            <a:r>
              <a:rPr lang="en-US" altLang="zh-TW" sz="2000" b="1" spc="-300" dirty="0" smtClean="0">
                <a:solidFill>
                  <a:srgbClr val="FFFF99"/>
                </a:solidFill>
                <a:effectLst>
                  <a:outerShdw blurRad="38100" dist="38100" dir="2700000" algn="tl">
                    <a:srgbClr val="000000">
                      <a:alpha val="43137"/>
                    </a:srgbClr>
                  </a:outerShdw>
                </a:effectLst>
                <a:latin typeface="+mn-ea"/>
              </a:rPr>
              <a:t>’</a:t>
            </a:r>
            <a:r>
              <a:rPr lang="en-US" altLang="zh-TW" sz="2400" b="1" dirty="0" smtClean="0">
                <a:solidFill>
                  <a:srgbClr val="FFFF99"/>
                </a:solidFill>
                <a:effectLst>
                  <a:outerShdw blurRad="38100" dist="38100" dir="2700000" algn="tl">
                    <a:srgbClr val="000000">
                      <a:alpha val="43137"/>
                    </a:srgbClr>
                  </a:outerShdw>
                </a:effectLst>
                <a:latin typeface="+mn-ea"/>
              </a:rPr>
              <a:t> </a:t>
            </a:r>
            <a:r>
              <a:rPr lang="en-US" altLang="zh-TW" sz="2400" b="1" dirty="0">
                <a:solidFill>
                  <a:srgbClr val="FFFF99"/>
                </a:solidFill>
                <a:effectLst>
                  <a:outerShdw blurRad="38100" dist="38100" dir="2700000" algn="tl">
                    <a:srgbClr val="000000">
                      <a:alpha val="43137"/>
                    </a:srgbClr>
                  </a:outerShdw>
                </a:effectLst>
                <a:latin typeface="+mn-ea"/>
              </a:rPr>
              <a:t>in</a:t>
            </a:r>
            <a:r>
              <a:rPr lang="zh-TW" altLang="zh-TW" sz="2400" b="1" dirty="0">
                <a:solidFill>
                  <a:srgbClr val="FFFF99"/>
                </a:solidFill>
                <a:effectLst>
                  <a:outerShdw blurRad="38100" dist="38100" dir="2700000" algn="tl">
                    <a:srgbClr val="000000">
                      <a:alpha val="43137"/>
                    </a:srgbClr>
                  </a:outerShdw>
                </a:effectLst>
              </a:rPr>
              <a:t>，他們是</a:t>
            </a:r>
            <a:r>
              <a:rPr lang="en-US" altLang="zh-TW" sz="2400" b="1" dirty="0">
                <a:solidFill>
                  <a:srgbClr val="FFFF99"/>
                </a:solidFill>
                <a:effectLst>
                  <a:outerShdw blurRad="38100" dist="38100" dir="2700000" algn="tl">
                    <a:srgbClr val="000000">
                      <a:alpha val="43137"/>
                    </a:srgbClr>
                  </a:outerShdw>
                </a:effectLst>
                <a:latin typeface="+mn-ea"/>
              </a:rPr>
              <a:t>1987</a:t>
            </a:r>
            <a:r>
              <a:rPr lang="zh-TW" altLang="zh-TW" sz="2400" b="1" dirty="0">
                <a:solidFill>
                  <a:srgbClr val="FFFF99"/>
                </a:solidFill>
                <a:effectLst>
                  <a:outerShdw blurRad="38100" dist="38100" dir="2700000" algn="tl">
                    <a:srgbClr val="000000">
                      <a:alpha val="43137"/>
                    </a:srgbClr>
                  </a:outerShdw>
                </a:effectLst>
              </a:rPr>
              <a:t>年至</a:t>
            </a:r>
            <a:r>
              <a:rPr lang="en-US" altLang="zh-TW" sz="2400" b="1" dirty="0">
                <a:solidFill>
                  <a:srgbClr val="FFFF99"/>
                </a:solidFill>
                <a:effectLst>
                  <a:outerShdw blurRad="38100" dist="38100" dir="2700000" algn="tl">
                    <a:srgbClr val="000000">
                      <a:alpha val="43137"/>
                    </a:srgbClr>
                  </a:outerShdw>
                </a:effectLst>
                <a:latin typeface="+mn-ea"/>
              </a:rPr>
              <a:t>2012</a:t>
            </a:r>
            <a:r>
              <a:rPr lang="zh-TW" altLang="zh-TW" sz="2400" b="1" dirty="0">
                <a:solidFill>
                  <a:srgbClr val="FFFF99"/>
                </a:solidFill>
                <a:effectLst>
                  <a:outerShdw blurRad="38100" dist="38100" dir="2700000" algn="tl">
                    <a:srgbClr val="000000">
                      <a:alpha val="43137"/>
                    </a:srgbClr>
                  </a:outerShdw>
                </a:effectLst>
              </a:rPr>
              <a:t>年的二十五年間人類進展的推動者</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a:solidFill>
                  <a:srgbClr val="FFFF99"/>
                </a:solidFill>
                <a:effectLst>
                  <a:outerShdw blurRad="38100" dist="38100" dir="2700000" algn="tl">
                    <a:srgbClr val="000000">
                      <a:alpha val="43137"/>
                    </a:srgbClr>
                  </a:outerShdw>
                </a:effectLst>
              </a:rPr>
              <a:t>人類的心智自</a:t>
            </a:r>
            <a:r>
              <a:rPr lang="en-US" altLang="zh-CN" sz="2400" b="1" dirty="0">
                <a:solidFill>
                  <a:srgbClr val="FFFF99"/>
                </a:solidFill>
                <a:effectLst>
                  <a:outerShdw blurRad="38100" dist="38100" dir="2700000" algn="tl">
                    <a:srgbClr val="000000">
                      <a:alpha val="43137"/>
                    </a:srgbClr>
                  </a:outerShdw>
                </a:effectLst>
                <a:latin typeface="新細明體-ExtB" pitchFamily="18" charset="-120"/>
                <a:ea typeface="新細明體-ExtB" pitchFamily="18" charset="-120"/>
              </a:rPr>
              <a:t>1987</a:t>
            </a:r>
            <a:r>
              <a:rPr lang="zh-TW" altLang="en-US" sz="2400" b="1" dirty="0">
                <a:solidFill>
                  <a:srgbClr val="FFFF99"/>
                </a:solidFill>
                <a:effectLst>
                  <a:outerShdw blurRad="38100" dist="38100" dir="2700000" algn="tl">
                    <a:srgbClr val="000000">
                      <a:alpha val="43137"/>
                    </a:srgbClr>
                  </a:outerShdw>
                </a:effectLst>
                <a:latin typeface="新細明體-ExtB" pitchFamily="18" charset="-120"/>
                <a:ea typeface="新細明體-ExtB" pitchFamily="18" charset="-120"/>
              </a:rPr>
              <a:t>年諧波聚合（</a:t>
            </a:r>
            <a:r>
              <a:rPr lang="en-US" altLang="zh-CN" sz="2400" b="1" dirty="0">
                <a:solidFill>
                  <a:srgbClr val="FFFF99"/>
                </a:solidFill>
                <a:effectLst>
                  <a:outerShdw blurRad="38100" dist="38100" dir="2700000" algn="tl">
                    <a:srgbClr val="000000">
                      <a:alpha val="43137"/>
                    </a:srgbClr>
                  </a:outerShdw>
                </a:effectLst>
                <a:latin typeface="新細明體-ExtB" pitchFamily="18" charset="-120"/>
                <a:ea typeface="新細明體-ExtB" pitchFamily="18" charset="-120"/>
              </a:rPr>
              <a:t>Harmonic Convergence)</a:t>
            </a:r>
            <a:r>
              <a:rPr lang="zh-TW" altLang="en-US" sz="2400" b="1" dirty="0">
                <a:solidFill>
                  <a:srgbClr val="FFFF99"/>
                </a:solidFill>
                <a:effectLst>
                  <a:outerShdw blurRad="38100" dist="38100" dir="2700000" algn="tl">
                    <a:srgbClr val="000000">
                      <a:alpha val="43137"/>
                    </a:srgbClr>
                  </a:outerShdw>
                </a:effectLst>
                <a:latin typeface="新細明體-ExtB" pitchFamily="18" charset="-120"/>
                <a:ea typeface="新細明體-ExtB" pitchFamily="18" charset="-120"/>
              </a:rPr>
              <a:t>之後，開始產生快速的進展與變化</a:t>
            </a:r>
            <a:r>
              <a:rPr lang="en-US" altLang="zh-CN" sz="2400" b="1" dirty="0">
                <a:solidFill>
                  <a:srgbClr val="FFFF99"/>
                </a:solidFill>
                <a:effectLst>
                  <a:outerShdw blurRad="38100" dist="38100" dir="2700000" algn="tl">
                    <a:srgbClr val="000000">
                      <a:alpha val="43137"/>
                    </a:srgbClr>
                  </a:outerShdw>
                </a:effectLst>
                <a:latin typeface="新細明體-ExtB" pitchFamily="18" charset="-120"/>
                <a:ea typeface="新細明體-ExtB" pitchFamily="18" charset="-120"/>
              </a:rPr>
              <a:t> </a:t>
            </a:r>
            <a:r>
              <a:rPr lang="zh-CN" altLang="en-US" sz="2400" b="1" dirty="0">
                <a:solidFill>
                  <a:srgbClr val="FFFF99"/>
                </a:solidFill>
                <a:effectLst>
                  <a:outerShdw blurRad="38100" dist="38100" dir="2700000" algn="tl">
                    <a:srgbClr val="000000">
                      <a:alpha val="43137"/>
                    </a:srgbClr>
                  </a:outerShdw>
                </a:effectLst>
                <a:latin typeface="新細明體-ExtB" pitchFamily="18" charset="-120"/>
              </a:rPr>
              <a:t>。</a:t>
            </a:r>
            <a:endParaRPr lang="en-US" altLang="zh-TW" sz="2400" b="1" dirty="0">
              <a:solidFill>
                <a:srgbClr val="FFFF99"/>
              </a:solidFill>
              <a:effectLst>
                <a:outerShdw blurRad="38100" dist="38100" dir="2700000" algn="tl">
                  <a:srgbClr val="000000">
                    <a:alpha val="43137"/>
                  </a:srgbClr>
                </a:outerShdw>
              </a:effectLst>
              <a:latin typeface="新細明體-ExtB" pitchFamily="18" charset="-120"/>
              <a:ea typeface="新細明體-ExtB" pitchFamily="18" charset="-120"/>
            </a:endParaRPr>
          </a:p>
          <a:p>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endParaRPr lang="zh-TW"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01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412776"/>
            <a:ext cx="7943848" cy="5072074"/>
          </a:xfrm>
        </p:spPr>
        <p:txBody>
          <a:bodyPr/>
          <a:lstStyle/>
          <a:p>
            <a:r>
              <a:rPr lang="en-US" altLang="zh-TW" sz="2400" b="1" dirty="0" err="1">
                <a:solidFill>
                  <a:srgbClr val="FFFF99"/>
                </a:solidFill>
                <a:effectLst>
                  <a:outerShdw blurRad="38100" dist="38100" dir="2700000" algn="tl">
                    <a:srgbClr val="000000">
                      <a:alpha val="43137"/>
                    </a:srgbClr>
                  </a:outerShdw>
                </a:effectLst>
                <a:latin typeface="+mn-ea"/>
              </a:rPr>
              <a:t>Tzolk</a:t>
            </a:r>
            <a:r>
              <a:rPr lang="en-US" altLang="zh-TW" sz="2000" b="1" spc="-300" dirty="0">
                <a:solidFill>
                  <a:srgbClr val="FFFF99"/>
                </a:solidFill>
                <a:effectLst>
                  <a:outerShdw blurRad="38100" dist="38100" dir="2700000" algn="tl">
                    <a:srgbClr val="000000">
                      <a:alpha val="43137"/>
                    </a:srgbClr>
                  </a:outerShdw>
                </a:effectLst>
                <a:latin typeface="+mn-ea"/>
              </a:rPr>
              <a:t>’</a:t>
            </a:r>
            <a:r>
              <a:rPr lang="en-US" altLang="zh-TW" sz="2400" b="1" dirty="0">
                <a:solidFill>
                  <a:srgbClr val="FFFF99"/>
                </a:solidFill>
                <a:effectLst>
                  <a:outerShdw blurRad="38100" dist="38100" dir="2700000" algn="tl">
                    <a:srgbClr val="000000">
                      <a:alpha val="43137"/>
                    </a:srgbClr>
                  </a:outerShdw>
                </a:effectLst>
                <a:latin typeface="+mn-ea"/>
              </a:rPr>
              <a:t> in</a:t>
            </a:r>
            <a:r>
              <a:rPr lang="zh-TW" altLang="zh-TW" sz="2400" b="1" dirty="0" smtClean="0">
                <a:solidFill>
                  <a:srgbClr val="FFFF99"/>
                </a:solidFill>
                <a:effectLst>
                  <a:outerShdw blurRad="38100" dist="38100" dir="2700000" algn="tl">
                    <a:srgbClr val="000000">
                      <a:alpha val="43137"/>
                    </a:srgbClr>
                  </a:outerShdw>
                </a:effectLst>
              </a:rPr>
              <a:t>所</a:t>
            </a:r>
            <a:r>
              <a:rPr lang="zh-TW" altLang="zh-TW" sz="2400" b="1" dirty="0">
                <a:solidFill>
                  <a:srgbClr val="FFFF99"/>
                </a:solidFill>
                <a:effectLst>
                  <a:outerShdw blurRad="38100" dist="38100" dir="2700000" algn="tl">
                    <a:srgbClr val="000000">
                      <a:alpha val="43137"/>
                    </a:srgbClr>
                  </a:outerShdw>
                </a:effectLst>
              </a:rPr>
              <a:t>製作的方案</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即</a:t>
            </a:r>
            <a:r>
              <a:rPr lang="zh-TW" altLang="zh-TW" sz="2400" b="1" dirty="0" smtClean="0">
                <a:solidFill>
                  <a:srgbClr val="FFFF99"/>
                </a:solidFill>
                <a:effectLst>
                  <a:outerShdw blurRad="38100" dist="38100" dir="2700000" algn="tl">
                    <a:srgbClr val="000000">
                      <a:alpha val="43137"/>
                    </a:srgbClr>
                  </a:outerShdw>
                </a:effectLst>
              </a:rPr>
              <a:t>所謂的</a:t>
            </a:r>
            <a:r>
              <a:rPr lang="zh-TW" altLang="en-US" sz="24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en-US" sz="2400" b="1" dirty="0" smtClean="0">
                <a:solidFill>
                  <a:srgbClr val="FFFF99"/>
                </a:solidFill>
                <a:effectLst>
                  <a:outerShdw blurRad="38100" dist="38100" dir="2700000" algn="tl">
                    <a:srgbClr val="000000">
                      <a:alpha val="43137"/>
                    </a:srgbClr>
                  </a:outerShdw>
                </a:effectLst>
              </a:rPr>
              <a:t>時間波</a:t>
            </a:r>
            <a:r>
              <a:rPr lang="zh-TW" altLang="en-US" sz="24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一種「改變系統的時間方案</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a:t>
            </a:r>
            <a:r>
              <a:rPr lang="zh-TW" altLang="zh-TW" sz="2400" b="1" dirty="0" smtClean="0">
                <a:solidFill>
                  <a:srgbClr val="FFFF99"/>
                </a:solidFill>
                <a:effectLst>
                  <a:outerShdw blurRad="38100" dist="38100" dir="2700000" algn="tl">
                    <a:srgbClr val="000000">
                      <a:alpha val="43137"/>
                    </a:srgbClr>
                  </a:outerShdw>
                </a:effectLst>
              </a:rPr>
              <a:t>新紀元</a:t>
            </a:r>
            <a:r>
              <a:rPr lang="zh-TW" altLang="zh-TW" sz="2400" b="1" dirty="0">
                <a:solidFill>
                  <a:srgbClr val="FFFF99"/>
                </a:solidFill>
                <a:effectLst>
                  <a:outerShdw blurRad="38100" dist="38100" dir="2700000" algn="tl">
                    <a:srgbClr val="000000">
                      <a:alpha val="43137"/>
                    </a:srgbClr>
                  </a:outerShdw>
                </a:effectLst>
              </a:rPr>
              <a:t>時間波這方案的重點在於讓人類</a:t>
            </a:r>
            <a:r>
              <a:rPr lang="zh-TW" altLang="zh-TW" sz="2400" b="1" dirty="0" smtClean="0">
                <a:solidFill>
                  <a:srgbClr val="FFFF99"/>
                </a:solidFill>
                <a:effectLst>
                  <a:outerShdw blurRad="38100" dist="38100" dir="2700000" algn="tl">
                    <a:srgbClr val="000000">
                      <a:alpha val="43137"/>
                    </a:srgbClr>
                  </a:outerShdw>
                </a:effectLst>
              </a:rPr>
              <a:t>的心智在時間的</a:t>
            </a:r>
            <a:r>
              <a:rPr lang="zh-TW" altLang="zh-TW" sz="2400" b="1" dirty="0">
                <a:solidFill>
                  <a:srgbClr val="FFFF99"/>
                </a:solidFill>
                <a:effectLst>
                  <a:outerShdw blurRad="38100" dist="38100" dir="2700000" algn="tl">
                    <a:srgbClr val="000000">
                      <a:alpha val="43137"/>
                    </a:srgbClr>
                  </a:outerShdw>
                </a:effectLst>
              </a:rPr>
              <a:t>進展中，達到個人心智與宇宙智慧同步</a:t>
            </a:r>
            <a:r>
              <a:rPr lang="zh-TW" altLang="zh-TW" sz="2400" b="1" dirty="0" smtClean="0">
                <a:solidFill>
                  <a:srgbClr val="FFFF99"/>
                </a:solidFill>
                <a:effectLst>
                  <a:outerShdw blurRad="38100" dist="38100" dir="2700000" algn="tl">
                    <a:srgbClr val="000000">
                      <a:alpha val="43137"/>
                    </a:srgbClr>
                  </a:outerShdw>
                </a:effectLst>
              </a:rPr>
              <a:t>運作。</a:t>
            </a:r>
            <a:r>
              <a:rPr lang="zh-TW" altLang="en-US" sz="2400" b="1" dirty="0" smtClean="0">
                <a:solidFill>
                  <a:srgbClr val="FFFF99"/>
                </a:solidFill>
                <a:effectLst>
                  <a:outerShdw blurRad="38100" dist="38100" dir="2700000" algn="tl">
                    <a:srgbClr val="000000">
                      <a:alpha val="43137"/>
                    </a:srgbClr>
                  </a:outerShdw>
                </a:effectLst>
              </a:rPr>
              <a:t>藉由這方案</a:t>
            </a:r>
            <a:r>
              <a:rPr lang="zh-TW" altLang="zh-TW" sz="2400" b="1" dirty="0" smtClean="0">
                <a:solidFill>
                  <a:srgbClr val="FFFF99"/>
                </a:solidFill>
                <a:effectLst>
                  <a:outerShdw blurRad="38100" dist="38100" dir="2700000" algn="tl">
                    <a:srgbClr val="000000">
                      <a:alpha val="43137"/>
                    </a:srgbClr>
                  </a:outerShdw>
                </a:effectLst>
              </a:rPr>
              <a:t>來</a:t>
            </a:r>
            <a:r>
              <a:rPr lang="zh-TW" altLang="zh-TW" sz="2400" b="1" dirty="0">
                <a:solidFill>
                  <a:srgbClr val="FFFF99"/>
                </a:solidFill>
                <a:effectLst>
                  <a:outerShdw blurRad="38100" dist="38100" dir="2700000" algn="tl">
                    <a:srgbClr val="000000">
                      <a:alpha val="43137"/>
                    </a:srgbClr>
                  </a:outerShdw>
                </a:effectLst>
              </a:rPr>
              <a:t>教導我們如何</a:t>
            </a:r>
            <a:r>
              <a:rPr lang="zh-TW" altLang="zh-TW" sz="2400" b="1" dirty="0" smtClean="0">
                <a:solidFill>
                  <a:srgbClr val="FFFF99"/>
                </a:solidFill>
                <a:effectLst>
                  <a:outerShdw blurRad="38100" dist="38100" dir="2700000" algn="tl">
                    <a:srgbClr val="000000">
                      <a:alpha val="43137"/>
                    </a:srgbClr>
                  </a:outerShdw>
                </a:effectLst>
              </a:rPr>
              <a:t>清除</a:t>
            </a:r>
            <a:r>
              <a:rPr lang="zh-TW" altLang="en-US" sz="2400" b="1" dirty="0">
                <a:solidFill>
                  <a:srgbClr val="FFFF99"/>
                </a:solidFill>
                <a:effectLst>
                  <a:outerShdw blurRad="38100" dist="38100" dir="2700000" algn="tl">
                    <a:srgbClr val="000000">
                      <a:alpha val="43137"/>
                    </a:srgbClr>
                  </a:outerShdw>
                </a:effectLst>
              </a:rPr>
              <a:t>為</a:t>
            </a:r>
            <a:r>
              <a:rPr lang="zh-TW" altLang="en-US" sz="2400" b="1" dirty="0" smtClean="0">
                <a:solidFill>
                  <a:srgbClr val="FFFF99"/>
                </a:solidFill>
                <a:effectLst>
                  <a:outerShdw blurRad="38100" dist="38100" dir="2700000" algn="tl">
                    <a:srgbClr val="000000">
                      <a:alpha val="43137"/>
                    </a:srgbClr>
                  </a:outerShdw>
                </a:effectLst>
              </a:rPr>
              <a:t>生存而生的</a:t>
            </a:r>
            <a:r>
              <a:rPr lang="zh-TW" altLang="zh-TW" sz="2400" b="1" dirty="0" smtClean="0">
                <a:solidFill>
                  <a:srgbClr val="FFFF99"/>
                </a:solidFill>
                <a:effectLst>
                  <a:outerShdw blurRad="38100" dist="38100" dir="2700000" algn="tl">
                    <a:srgbClr val="000000">
                      <a:alpha val="43137"/>
                    </a:srgbClr>
                  </a:outerShdw>
                </a:effectLst>
              </a:rPr>
              <a:t>恐懼</a:t>
            </a:r>
            <a:r>
              <a:rPr lang="zh-TW" altLang="zh-TW" sz="2400" b="1" dirty="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en-US" altLang="zh-TW" sz="2400" b="1" dirty="0" smtClean="0">
                <a:solidFill>
                  <a:srgbClr val="FFFF99"/>
                </a:solidFill>
                <a:effectLst>
                  <a:outerShdw blurRad="38100" dist="38100" dir="2700000" algn="tl">
                    <a:srgbClr val="000000">
                      <a:alpha val="43137"/>
                    </a:srgbClr>
                  </a:outerShdw>
                </a:effectLst>
                <a:latin typeface="+mn-ea"/>
              </a:rPr>
              <a:t>9D</a:t>
            </a:r>
            <a:r>
              <a:rPr lang="zh-TW" altLang="zh-TW" sz="2400" b="1" dirty="0" smtClean="0">
                <a:solidFill>
                  <a:srgbClr val="FFFF99"/>
                </a:solidFill>
                <a:effectLst>
                  <a:outerShdw blurRad="38100" dist="38100" dir="2700000" algn="tl">
                    <a:srgbClr val="000000">
                      <a:alpha val="43137"/>
                    </a:srgbClr>
                  </a:outerShdw>
                </a:effectLst>
              </a:rPr>
              <a:t>的</a:t>
            </a:r>
            <a:r>
              <a:rPr lang="zh-TW" altLang="en-US" sz="24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zh-TW" sz="2400" b="1" dirty="0" smtClean="0">
                <a:solidFill>
                  <a:srgbClr val="FFFF99"/>
                </a:solidFill>
                <a:effectLst>
                  <a:outerShdw blurRad="38100" dist="38100" dir="2700000" algn="tl">
                    <a:srgbClr val="000000">
                      <a:alpha val="43137"/>
                    </a:srgbClr>
                  </a:outerShdw>
                </a:effectLst>
              </a:rPr>
              <a:t>時</a:t>
            </a:r>
            <a:r>
              <a:rPr lang="zh-TW" altLang="en-US" sz="2400" b="1" dirty="0" smtClean="0">
                <a:solidFill>
                  <a:srgbClr val="FFFF99"/>
                </a:solidFill>
                <a:effectLst>
                  <a:outerShdw blurRad="38100" dist="38100" dir="2700000" algn="tl">
                    <a:srgbClr val="000000">
                      <a:alpha val="43137"/>
                    </a:srgbClr>
                  </a:outerShdw>
                </a:effectLst>
              </a:rPr>
              <a:t>間</a:t>
            </a:r>
            <a:r>
              <a:rPr lang="zh-TW" altLang="en-US" sz="24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zh-TW" sz="2400" b="1" dirty="0" smtClean="0">
                <a:solidFill>
                  <a:srgbClr val="FFFF99"/>
                </a:solidFill>
                <a:effectLst>
                  <a:outerShdw blurRad="38100" dist="38100" dir="2700000" algn="tl">
                    <a:srgbClr val="000000">
                      <a:alpha val="43137"/>
                    </a:srgbClr>
                  </a:outerShdw>
                </a:effectLst>
              </a:rPr>
              <a:t>是造物主為地球所規劃的程式與時間；</a:t>
            </a:r>
            <a:r>
              <a:rPr lang="en-US" altLang="zh-TW" sz="2400" b="1" dirty="0" smtClean="0">
                <a:solidFill>
                  <a:srgbClr val="FFFF99"/>
                </a:solidFill>
                <a:effectLst>
                  <a:outerShdw blurRad="38100" dist="38100" dir="2700000" algn="tl">
                    <a:srgbClr val="000000">
                      <a:alpha val="43137"/>
                    </a:srgbClr>
                  </a:outerShdw>
                </a:effectLst>
                <a:latin typeface="+mn-ea"/>
              </a:rPr>
              <a:t>3D</a:t>
            </a:r>
            <a:r>
              <a:rPr lang="zh-TW" altLang="zh-TW" sz="2400" b="1" dirty="0" smtClean="0">
                <a:solidFill>
                  <a:srgbClr val="FFFF99"/>
                </a:solidFill>
                <a:effectLst>
                  <a:outerShdw blurRad="38100" dist="38100" dir="2700000" algn="tl">
                    <a:srgbClr val="000000">
                      <a:alpha val="43137"/>
                    </a:srgbClr>
                  </a:outerShdw>
                </a:effectLst>
              </a:rPr>
              <a:t>的時</a:t>
            </a:r>
            <a:r>
              <a:rPr lang="zh-TW" altLang="en-US" sz="2400" b="1" dirty="0" smtClean="0">
                <a:solidFill>
                  <a:srgbClr val="FFFF99"/>
                </a:solidFill>
                <a:effectLst>
                  <a:outerShdw blurRad="38100" dist="38100" dir="2700000" algn="tl">
                    <a:srgbClr val="000000">
                      <a:alpha val="43137"/>
                    </a:srgbClr>
                  </a:outerShdw>
                </a:effectLst>
              </a:rPr>
              <a:t>間</a:t>
            </a:r>
            <a:r>
              <a:rPr lang="zh-TW" altLang="zh-TW" sz="2400" b="1" dirty="0" smtClean="0">
                <a:solidFill>
                  <a:srgbClr val="FFFF99"/>
                </a:solidFill>
                <a:effectLst>
                  <a:outerShdw blurRad="38100" dist="38100" dir="2700000" algn="tl">
                    <a:srgbClr val="000000">
                      <a:alpha val="43137"/>
                    </a:srgbClr>
                  </a:outerShdw>
                </a:effectLst>
              </a:rPr>
              <a:t>是偵測過去、現在與未來的探測器。所以</a:t>
            </a:r>
            <a:r>
              <a:rPr lang="en-US" altLang="zh-TW" sz="2400" b="1" dirty="0" smtClean="0">
                <a:solidFill>
                  <a:srgbClr val="FFFF99"/>
                </a:solidFill>
                <a:effectLst>
                  <a:outerShdw blurRad="38100" dist="38100" dir="2700000" algn="tl">
                    <a:srgbClr val="000000">
                      <a:alpha val="43137"/>
                    </a:srgbClr>
                  </a:outerShdw>
                </a:effectLst>
                <a:latin typeface="+mn-ea"/>
              </a:rPr>
              <a:t>9D</a:t>
            </a:r>
            <a:r>
              <a:rPr lang="zh-TW" altLang="zh-TW" sz="2400" b="1" dirty="0" smtClean="0">
                <a:solidFill>
                  <a:srgbClr val="FFFF99"/>
                </a:solidFill>
                <a:effectLst>
                  <a:outerShdw blurRad="38100" dist="38100" dir="2700000" algn="tl">
                    <a:srgbClr val="000000">
                      <a:alpha val="43137"/>
                    </a:srgbClr>
                  </a:outerShdw>
                </a:effectLst>
              </a:rPr>
              <a:t>時間波也可以說是：地球在特定活動階段所需要的時間。</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en-US" sz="2400" b="1" dirty="0" smtClean="0">
                <a:solidFill>
                  <a:srgbClr val="FFFF99"/>
                </a:solidFill>
                <a:effectLst>
                  <a:outerShdw blurRad="38100" dist="38100" dir="2700000" algn="tl">
                    <a:srgbClr val="000000">
                      <a:alpha val="43137"/>
                    </a:srgbClr>
                  </a:outerShdw>
                </a:effectLst>
              </a:rPr>
              <a:t>因此</a:t>
            </a:r>
            <a:r>
              <a:rPr lang="zh-TW" altLang="en-US" sz="2400" b="1" dirty="0">
                <a:solidFill>
                  <a:srgbClr val="FFFF99"/>
                </a:solidFill>
                <a:effectLst>
                  <a:outerShdw blurRad="38100" dist="38100" dir="2700000" algn="tl">
                    <a:srgbClr val="000000">
                      <a:alpha val="43137"/>
                    </a:srgbClr>
                  </a:outerShdw>
                </a:effectLst>
                <a:latin typeface="新細明體"/>
              </a:rPr>
              <a:t>「</a:t>
            </a:r>
            <a:r>
              <a:rPr lang="zh-TW" altLang="zh-TW" sz="2400" b="1" dirty="0">
                <a:solidFill>
                  <a:srgbClr val="FFFF99"/>
                </a:solidFill>
                <a:effectLst>
                  <a:outerShdw blurRad="38100" dist="38100" dir="2700000" algn="tl">
                    <a:srgbClr val="000000">
                      <a:alpha val="43137"/>
                    </a:srgbClr>
                  </a:outerShdw>
                </a:effectLst>
              </a:rPr>
              <a:t>時</a:t>
            </a:r>
            <a:r>
              <a:rPr lang="zh-TW" altLang="en-US" sz="2400" b="1" dirty="0">
                <a:solidFill>
                  <a:srgbClr val="FFFF99"/>
                </a:solidFill>
                <a:effectLst>
                  <a:outerShdw blurRad="38100" dist="38100" dir="2700000" algn="tl">
                    <a:srgbClr val="000000">
                      <a:alpha val="43137"/>
                    </a:srgbClr>
                  </a:outerShdw>
                </a:effectLst>
              </a:rPr>
              <a:t>間</a:t>
            </a:r>
            <a:r>
              <a:rPr lang="zh-TW" altLang="en-US" sz="2400" b="1" dirty="0">
                <a:solidFill>
                  <a:srgbClr val="FFFF99"/>
                </a:solidFill>
                <a:effectLst>
                  <a:outerShdw blurRad="38100" dist="38100" dir="2700000" algn="tl">
                    <a:srgbClr val="000000">
                      <a:alpha val="43137"/>
                    </a:srgbClr>
                  </a:outerShdw>
                </a:effectLst>
                <a:latin typeface="新細明體"/>
              </a:rPr>
              <a:t>」</a:t>
            </a:r>
            <a:r>
              <a:rPr lang="zh-TW" altLang="zh-TW" sz="2400" b="1" dirty="0" smtClean="0">
                <a:solidFill>
                  <a:srgbClr val="FFFF99"/>
                </a:solidFill>
                <a:effectLst>
                  <a:outerShdw blurRad="38100" dist="38100" dir="2700000" algn="tl">
                    <a:srgbClr val="000000">
                      <a:alpha val="43137"/>
                    </a:srgbClr>
                  </a:outerShdw>
                </a:effectLst>
              </a:rPr>
              <a:t>是</a:t>
            </a:r>
            <a:r>
              <a:rPr lang="zh-TW" altLang="zh-TW" sz="2400" b="1" dirty="0">
                <a:solidFill>
                  <a:srgbClr val="FFFF99"/>
                </a:solidFill>
                <a:effectLst>
                  <a:outerShdw blurRad="38100" dist="38100" dir="2700000" algn="tl">
                    <a:srgbClr val="000000">
                      <a:alpha val="43137"/>
                    </a:srgbClr>
                  </a:outerShdw>
                </a:effectLst>
              </a:rPr>
              <a:t>創造者，所有的</a:t>
            </a:r>
            <a:r>
              <a:rPr lang="zh-TW" altLang="zh-TW" sz="2400" b="1" dirty="0" smtClean="0">
                <a:solidFill>
                  <a:srgbClr val="FFFF99"/>
                </a:solidFill>
                <a:effectLst>
                  <a:outerShdw blurRad="38100" dist="38100" dir="2700000" algn="tl">
                    <a:srgbClr val="000000">
                      <a:alpha val="43137"/>
                    </a:srgbClr>
                  </a:outerShdw>
                </a:effectLst>
              </a:rPr>
              <a:t>現象皆</a:t>
            </a:r>
            <a:r>
              <a:rPr lang="zh-TW" altLang="zh-TW" sz="2400" b="1" dirty="0">
                <a:solidFill>
                  <a:srgbClr val="FFFF99"/>
                </a:solidFill>
                <a:effectLst>
                  <a:outerShdw blurRad="38100" dist="38100" dir="2700000" algn="tl">
                    <a:srgbClr val="000000">
                      <a:alpha val="43137"/>
                    </a:srgbClr>
                  </a:outerShdw>
                </a:effectLst>
              </a:rPr>
              <a:t>在時間中，經由愛與思想意念而形成。</a:t>
            </a:r>
            <a:endParaRPr lang="zh-TW"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5887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85804" y="291738"/>
            <a:ext cx="8229600" cy="994122"/>
          </a:xfrm>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第九次元</a:t>
            </a:r>
            <a:r>
              <a:rPr lang="zh-TW" altLang="en-US" sz="3600" b="1" dirty="0" smtClean="0">
                <a:solidFill>
                  <a:srgbClr val="FFFF99"/>
                </a:solidFill>
                <a:effectLst>
                  <a:outerShdw blurRad="38100" dist="38100" dir="2700000" algn="tl">
                    <a:srgbClr val="000000">
                      <a:alpha val="43137"/>
                    </a:srgbClr>
                  </a:outerShdw>
                </a:effectLst>
              </a:rPr>
              <a:t>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460274"/>
            <a:ext cx="8015286" cy="5254874"/>
          </a:xfrm>
        </p:spPr>
        <p:txBody>
          <a:bodyPr>
            <a:normAutofit fontScale="92500" lnSpcReduction="10000"/>
          </a:bodyPr>
          <a:lstStyle/>
          <a:p>
            <a:r>
              <a:rPr lang="en-US" altLang="zh-TW" sz="2600" b="1" dirty="0">
                <a:solidFill>
                  <a:srgbClr val="FFFF99"/>
                </a:solidFill>
                <a:effectLst>
                  <a:outerShdw blurRad="38100" dist="38100" dir="2700000" algn="tl">
                    <a:srgbClr val="000000">
                      <a:alpha val="43137"/>
                    </a:srgbClr>
                  </a:outerShdw>
                </a:effectLst>
                <a:latin typeface="+mn-ea"/>
              </a:rPr>
              <a:t>1987</a:t>
            </a:r>
            <a:r>
              <a:rPr lang="zh-TW" altLang="zh-TW" sz="2600" b="1" dirty="0">
                <a:solidFill>
                  <a:srgbClr val="FFFF99"/>
                </a:solidFill>
                <a:effectLst>
                  <a:outerShdw blurRad="38100" dist="38100" dir="2700000" algn="tl">
                    <a:srgbClr val="000000">
                      <a:alpha val="43137"/>
                    </a:srgbClr>
                  </a:outerShdw>
                </a:effectLst>
                <a:latin typeface="+mn-ea"/>
              </a:rPr>
              <a:t>年</a:t>
            </a:r>
            <a:r>
              <a:rPr lang="zh-TW" altLang="zh-TW" sz="2600" b="1" dirty="0">
                <a:solidFill>
                  <a:srgbClr val="FFFF99"/>
                </a:solidFill>
                <a:effectLst>
                  <a:outerShdw blurRad="38100" dist="38100" dir="2700000" algn="tl">
                    <a:srgbClr val="000000">
                      <a:alpha val="43137"/>
                    </a:srgbClr>
                  </a:outerShdw>
                </a:effectLst>
              </a:rPr>
              <a:t>至</a:t>
            </a:r>
            <a:r>
              <a:rPr lang="en-US" altLang="zh-TW" sz="2600" b="1" dirty="0">
                <a:solidFill>
                  <a:srgbClr val="FFFF99"/>
                </a:solidFill>
                <a:effectLst>
                  <a:outerShdw blurRad="38100" dist="38100" dir="2700000" algn="tl">
                    <a:srgbClr val="000000">
                      <a:alpha val="43137"/>
                    </a:srgbClr>
                  </a:outerShdw>
                </a:effectLst>
                <a:latin typeface="+mn-ea"/>
              </a:rPr>
              <a:t>2012</a:t>
            </a:r>
            <a:r>
              <a:rPr lang="zh-TW" altLang="en-US" sz="2600" b="1" dirty="0" smtClean="0">
                <a:solidFill>
                  <a:srgbClr val="FFFF99"/>
                </a:solidFill>
                <a:effectLst>
                  <a:outerShdw blurRad="38100" dist="38100" dir="2700000" algn="tl">
                    <a:srgbClr val="000000">
                      <a:alpha val="43137"/>
                    </a:srgbClr>
                  </a:outerShdw>
                </a:effectLst>
              </a:rPr>
              <a:t>這</a:t>
            </a:r>
            <a:r>
              <a:rPr lang="zh-TW" altLang="en-US" sz="2600" b="1" dirty="0">
                <a:solidFill>
                  <a:srgbClr val="FFFF99"/>
                </a:solidFill>
                <a:effectLst>
                  <a:outerShdw blurRad="38100" dist="38100" dir="2700000" algn="tl">
                    <a:srgbClr val="000000">
                      <a:alpha val="43137"/>
                    </a:srgbClr>
                  </a:outerShdw>
                </a:effectLst>
              </a:rPr>
              <a:t>段</a:t>
            </a:r>
            <a:r>
              <a:rPr lang="zh-TW" altLang="en-US" sz="2600" b="1" dirty="0" smtClean="0">
                <a:solidFill>
                  <a:srgbClr val="FFFF99"/>
                </a:solidFill>
                <a:effectLst>
                  <a:outerShdw blurRad="38100" dist="38100" dir="2700000" algn="tl">
                    <a:srgbClr val="000000">
                      <a:alpha val="43137"/>
                    </a:srgbClr>
                  </a:outerShdw>
                </a:effectLst>
              </a:rPr>
              <a:t>期間，</a:t>
            </a:r>
            <a:r>
              <a:rPr lang="zh-TW" altLang="zh-TW" sz="2600" b="1" dirty="0" smtClean="0">
                <a:solidFill>
                  <a:srgbClr val="FFFF99"/>
                </a:solidFill>
                <a:effectLst>
                  <a:outerShdw blurRad="38100" dist="38100" dir="2700000" algn="tl">
                    <a:srgbClr val="000000">
                      <a:alpha val="43137"/>
                    </a:srgbClr>
                  </a:outerShdw>
                </a:effectLst>
              </a:rPr>
              <a:t>充滿</a:t>
            </a:r>
            <a:r>
              <a:rPr lang="zh-TW" altLang="zh-TW" sz="2600" b="1" dirty="0">
                <a:solidFill>
                  <a:srgbClr val="FFFF99"/>
                </a:solidFill>
                <a:effectLst>
                  <a:outerShdw blurRad="38100" dist="38100" dir="2700000" algn="tl">
                    <a:srgbClr val="000000">
                      <a:alpha val="43137"/>
                    </a:srgbClr>
                  </a:outerShdw>
                </a:effectLst>
              </a:rPr>
              <a:t>力量的黑洞，啟動我們的各個體系與心智。目前我們的太陽系與銀河形成交叉，這種短暫的重疊</a:t>
            </a:r>
            <a:r>
              <a:rPr lang="zh-TW" altLang="zh-TW" sz="2600" b="1" dirty="0" smtClean="0">
                <a:solidFill>
                  <a:srgbClr val="FFFF99"/>
                </a:solidFill>
                <a:effectLst>
                  <a:outerShdw blurRad="38100" dist="38100" dir="2700000" algn="tl">
                    <a:srgbClr val="000000">
                      <a:alpha val="43137"/>
                    </a:srgbClr>
                  </a:outerShdw>
                </a:effectLst>
              </a:rPr>
              <a:t>使</a:t>
            </a:r>
            <a:r>
              <a:rPr lang="zh-TW" altLang="zh-TW" sz="2600" b="1" dirty="0">
                <a:solidFill>
                  <a:srgbClr val="FFFF99"/>
                </a:solidFill>
                <a:effectLst>
                  <a:outerShdw blurRad="38100" dist="38100" dir="2700000" algn="tl">
                    <a:srgbClr val="000000">
                      <a:alpha val="43137"/>
                    </a:srgbClr>
                  </a:outerShdw>
                </a:effectLst>
              </a:rPr>
              <a:t>銀河將</a:t>
            </a:r>
            <a:r>
              <a:rPr lang="zh-TW" altLang="zh-TW" sz="2600" b="1" dirty="0" smtClean="0">
                <a:solidFill>
                  <a:srgbClr val="FFFF99"/>
                </a:solidFill>
                <a:effectLst>
                  <a:outerShdw blurRad="38100" dist="38100" dir="2700000" algn="tl">
                    <a:srgbClr val="000000">
                      <a:alpha val="43137"/>
                    </a:srgbClr>
                  </a:outerShdw>
                </a:effectLst>
              </a:rPr>
              <a:t>大量</a:t>
            </a:r>
            <a:r>
              <a:rPr lang="zh-TW" altLang="zh-TW" sz="2600" b="1" dirty="0">
                <a:solidFill>
                  <a:srgbClr val="FFFF99"/>
                </a:solidFill>
                <a:effectLst>
                  <a:outerShdw blurRad="38100" dist="38100" dir="2700000" algn="tl">
                    <a:srgbClr val="000000">
                      <a:alpha val="43137"/>
                    </a:srgbClr>
                  </a:outerShdw>
                </a:effectLst>
              </a:rPr>
              <a:t>高頻率的能量</a:t>
            </a:r>
            <a:r>
              <a:rPr lang="zh-TW" altLang="zh-TW" sz="2600" b="1" dirty="0" smtClean="0">
                <a:solidFill>
                  <a:srgbClr val="FFFF99"/>
                </a:solidFill>
                <a:effectLst>
                  <a:outerShdw blurRad="38100" dist="38100" dir="2700000" algn="tl">
                    <a:srgbClr val="000000">
                      <a:alpha val="43137"/>
                    </a:srgbClr>
                  </a:outerShdw>
                </a:effectLst>
              </a:rPr>
              <a:t>注入</a:t>
            </a:r>
            <a:r>
              <a:rPr lang="zh-TW" altLang="en-US" sz="2600" b="1" dirty="0" smtClean="0">
                <a:solidFill>
                  <a:srgbClr val="FFFF99"/>
                </a:solidFill>
                <a:effectLst>
                  <a:outerShdw blurRad="38100" dist="38100" dir="2700000" algn="tl">
                    <a:srgbClr val="000000">
                      <a:alpha val="43137"/>
                    </a:srgbClr>
                  </a:outerShdw>
                </a:effectLst>
              </a:rPr>
              <a:t>太陽系的</a:t>
            </a:r>
            <a:r>
              <a:rPr lang="zh-TW" altLang="zh-TW" sz="2600" b="1" dirty="0" smtClean="0">
                <a:solidFill>
                  <a:srgbClr val="FFFF99"/>
                </a:solidFill>
                <a:effectLst>
                  <a:outerShdw blurRad="38100" dist="38100" dir="2700000" algn="tl">
                    <a:srgbClr val="000000">
                      <a:alpha val="43137"/>
                    </a:srgbClr>
                  </a:outerShdw>
                </a:effectLst>
              </a:rPr>
              <a:t>中</a:t>
            </a:r>
            <a:r>
              <a:rPr lang="zh-TW" altLang="zh-TW" sz="2600" b="1" dirty="0">
                <a:solidFill>
                  <a:srgbClr val="FFFF99"/>
                </a:solidFill>
                <a:effectLst>
                  <a:outerShdw blurRad="38100" dist="38100" dir="2700000" algn="tl">
                    <a:srgbClr val="000000">
                      <a:alpha val="43137"/>
                    </a:srgbClr>
                  </a:outerShdw>
                </a:effectLst>
              </a:rPr>
              <a:t>軸</a:t>
            </a:r>
            <a:r>
              <a:rPr lang="zh-TW" altLang="zh-TW" sz="2600" b="1" dirty="0" smtClean="0">
                <a:solidFill>
                  <a:srgbClr val="FFFF99"/>
                </a:solidFill>
                <a:effectLst>
                  <a:outerShdw blurRad="38100" dist="38100" dir="2700000" algn="tl">
                    <a:srgbClr val="000000">
                      <a:alpha val="43137"/>
                    </a:srgbClr>
                  </a:outerShdw>
                </a:effectLst>
              </a:rPr>
              <a:t>，</a:t>
            </a:r>
            <a:r>
              <a:rPr lang="zh-TW" altLang="zh-TW" sz="2600" b="1" dirty="0">
                <a:solidFill>
                  <a:srgbClr val="FFFF99"/>
                </a:solidFill>
                <a:effectLst>
                  <a:outerShdw blurRad="38100" dist="38100" dir="2700000" algn="tl">
                    <a:srgbClr val="000000">
                      <a:alpha val="43137"/>
                    </a:srgbClr>
                  </a:outerShdw>
                </a:effectLst>
              </a:rPr>
              <a:t>進入銀河中心</a:t>
            </a:r>
            <a:r>
              <a:rPr lang="zh-TW" altLang="zh-TW" sz="2600" b="1" dirty="0" smtClean="0">
                <a:solidFill>
                  <a:srgbClr val="FFFF99"/>
                </a:solidFill>
                <a:effectLst>
                  <a:outerShdw blurRad="38100" dist="38100" dir="2700000" algn="tl">
                    <a:srgbClr val="000000">
                      <a:alpha val="43137"/>
                    </a:srgbClr>
                  </a:outerShdw>
                </a:effectLst>
              </a:rPr>
              <a:t>。</a:t>
            </a:r>
            <a:r>
              <a:rPr lang="zh-TW" altLang="zh-TW" sz="2600" b="1" dirty="0">
                <a:solidFill>
                  <a:srgbClr val="FFFF99"/>
                </a:solidFill>
                <a:effectLst>
                  <a:outerShdw blurRad="38100" dist="38100" dir="2700000" algn="tl">
                    <a:srgbClr val="000000">
                      <a:alpha val="43137"/>
                    </a:srgbClr>
                  </a:outerShdw>
                </a:effectLst>
              </a:rPr>
              <a:t>為人類進入下一個進展階段做準備</a:t>
            </a:r>
            <a:r>
              <a:rPr lang="zh-TW" altLang="en-US" sz="2600" b="1" dirty="0">
                <a:solidFill>
                  <a:srgbClr val="FFFF99"/>
                </a:solidFill>
                <a:effectLst>
                  <a:outerShdw blurRad="38100" dist="38100" dir="2700000" algn="tl">
                    <a:srgbClr val="000000">
                      <a:alpha val="43137"/>
                    </a:srgbClr>
                  </a:outerShdw>
                </a:effectLst>
              </a:rPr>
              <a:t>。</a:t>
            </a:r>
            <a:endParaRPr lang="en-US" altLang="zh-TW" sz="2600" b="1" dirty="0" smtClean="0">
              <a:solidFill>
                <a:srgbClr val="FFFF99"/>
              </a:solidFill>
              <a:effectLst>
                <a:outerShdw blurRad="38100" dist="38100" dir="2700000" algn="tl">
                  <a:srgbClr val="000000">
                    <a:alpha val="43137"/>
                  </a:srgbClr>
                </a:outerShdw>
              </a:effectLst>
            </a:endParaRPr>
          </a:p>
          <a:p>
            <a:endParaRPr lang="en-US" altLang="zh-TW" sz="2600" b="1" dirty="0">
              <a:solidFill>
                <a:srgbClr val="FFFF99"/>
              </a:solidFill>
              <a:effectLst>
                <a:outerShdw blurRad="38100" dist="38100" dir="2700000" algn="tl">
                  <a:srgbClr val="000000">
                    <a:alpha val="43137"/>
                  </a:srgbClr>
                </a:outerShdw>
              </a:effectLst>
            </a:endParaRPr>
          </a:p>
          <a:p>
            <a:r>
              <a:rPr lang="zh-TW" altLang="zh-TW" sz="2600" b="1" dirty="0" smtClean="0">
                <a:solidFill>
                  <a:srgbClr val="FFFF99"/>
                </a:solidFill>
                <a:effectLst>
                  <a:outerShdw blurRad="38100" dist="38100" dir="2700000" algn="tl">
                    <a:srgbClr val="000000">
                      <a:alpha val="43137"/>
                    </a:srgbClr>
                  </a:outerShdw>
                </a:effectLst>
              </a:rPr>
              <a:t>銀河</a:t>
            </a:r>
            <a:r>
              <a:rPr lang="zh-TW" altLang="zh-TW" sz="2600" b="1" dirty="0">
                <a:solidFill>
                  <a:srgbClr val="FFFF99"/>
                </a:solidFill>
                <a:effectLst>
                  <a:outerShdw blurRad="38100" dist="38100" dir="2700000" algn="tl">
                    <a:srgbClr val="000000">
                      <a:alpha val="43137"/>
                    </a:srgbClr>
                  </a:outerShdw>
                </a:effectLst>
              </a:rPr>
              <a:t>中心從它旋轉的中軸中，發射出</a:t>
            </a:r>
            <a:r>
              <a:rPr lang="en-US" altLang="zh-TW" sz="2600" b="1" dirty="0">
                <a:solidFill>
                  <a:srgbClr val="FFFF99"/>
                </a:solidFill>
                <a:effectLst>
                  <a:outerShdw blurRad="38100" dist="38100" dir="2700000" algn="tl">
                    <a:srgbClr val="000000">
                      <a:alpha val="43137"/>
                    </a:srgbClr>
                  </a:outerShdw>
                </a:effectLst>
              </a:rPr>
              <a:t>9D</a:t>
            </a:r>
            <a:r>
              <a:rPr lang="zh-TW" altLang="zh-TW" sz="2600" b="1" dirty="0">
                <a:solidFill>
                  <a:srgbClr val="FFFF99"/>
                </a:solidFill>
                <a:effectLst>
                  <a:outerShdw blurRad="38100" dist="38100" dir="2700000" algn="tl">
                    <a:srgbClr val="000000">
                      <a:alpha val="43137"/>
                    </a:srgbClr>
                  </a:outerShdw>
                </a:effectLst>
              </a:rPr>
              <a:t>的銀河同步</a:t>
            </a:r>
            <a:r>
              <a:rPr lang="zh-TW" altLang="zh-TW" sz="2600" b="1" dirty="0" smtClean="0">
                <a:solidFill>
                  <a:srgbClr val="FFFF99"/>
                </a:solidFill>
                <a:effectLst>
                  <a:outerShdw blurRad="38100" dist="38100" dir="2700000" algn="tl">
                    <a:srgbClr val="000000">
                      <a:alpha val="43137"/>
                    </a:srgbClr>
                  </a:outerShdw>
                </a:effectLst>
              </a:rPr>
              <a:t>光波。</a:t>
            </a:r>
            <a:r>
              <a:rPr lang="zh-TW" altLang="zh-TW" sz="2600" b="1" dirty="0">
                <a:solidFill>
                  <a:srgbClr val="FFFF99"/>
                </a:solidFill>
                <a:effectLst>
                  <a:outerShdw blurRad="38100" dist="38100" dir="2700000" algn="tl">
                    <a:srgbClr val="000000">
                      <a:alpha val="43137"/>
                    </a:srgbClr>
                  </a:outerShdw>
                </a:effectLst>
              </a:rPr>
              <a:t>這同步光波與中軸上的各個次元以及光子帶，運用</a:t>
            </a:r>
            <a:r>
              <a:rPr lang="en-US" altLang="zh-TW" sz="2600" b="1" dirty="0">
                <a:solidFill>
                  <a:srgbClr val="FFFF99"/>
                </a:solidFill>
                <a:effectLst>
                  <a:outerShdw blurRad="38100" dist="38100" dir="2700000" algn="tl">
                    <a:srgbClr val="000000">
                      <a:alpha val="43137"/>
                    </a:srgbClr>
                  </a:outerShdw>
                </a:effectLst>
              </a:rPr>
              <a:t>8D</a:t>
            </a:r>
            <a:r>
              <a:rPr lang="zh-TW" altLang="zh-TW" sz="2600" b="1" dirty="0">
                <a:solidFill>
                  <a:srgbClr val="FFFF99"/>
                </a:solidFill>
                <a:effectLst>
                  <a:outerShdw blurRad="38100" dist="38100" dir="2700000" algn="tl">
                    <a:srgbClr val="000000">
                      <a:alpha val="43137"/>
                    </a:srgbClr>
                  </a:outerShdw>
                </a:effectLst>
              </a:rPr>
              <a:t>銀河聯邦的智慧系統，使推動地球進展</a:t>
            </a:r>
            <a:r>
              <a:rPr lang="zh-TW" altLang="zh-TW" sz="2600" b="1" dirty="0" smtClean="0">
                <a:solidFill>
                  <a:srgbClr val="FFFF99"/>
                </a:solidFill>
                <a:effectLst>
                  <a:outerShdw blurRad="38100" dist="38100" dir="2700000" algn="tl">
                    <a:srgbClr val="000000">
                      <a:alpha val="43137"/>
                    </a:srgbClr>
                  </a:outerShdw>
                </a:effectLst>
              </a:rPr>
              <a:t>的</a:t>
            </a:r>
            <a:r>
              <a:rPr lang="zh-TW" altLang="en-US" sz="26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zh-TW" sz="2600" b="1" dirty="0" smtClean="0">
                <a:solidFill>
                  <a:srgbClr val="FFFF99"/>
                </a:solidFill>
                <a:effectLst>
                  <a:outerShdw blurRad="38100" dist="38100" dir="2700000" algn="tl">
                    <a:srgbClr val="000000">
                      <a:alpha val="43137"/>
                    </a:srgbClr>
                  </a:outerShdw>
                </a:effectLst>
              </a:rPr>
              <a:t>時間波</a:t>
            </a:r>
            <a:r>
              <a:rPr lang="zh-TW" altLang="en-US" sz="2600" b="1" dirty="0" smtClean="0">
                <a:solidFill>
                  <a:srgbClr val="FFFF99"/>
                </a:solidFill>
                <a:effectLst>
                  <a:outerShdw blurRad="38100" dist="38100" dir="2700000" algn="tl">
                    <a:srgbClr val="000000">
                      <a:alpha val="43137"/>
                    </a:srgbClr>
                  </a:outerShdw>
                </a:effectLst>
                <a:latin typeface="新細明體"/>
                <a:ea typeface="新細明體"/>
              </a:rPr>
              <a:t>」</a:t>
            </a:r>
            <a:r>
              <a:rPr lang="zh-TW" altLang="zh-TW" sz="2600" b="1" dirty="0" smtClean="0">
                <a:solidFill>
                  <a:srgbClr val="FFFF99"/>
                </a:solidFill>
                <a:effectLst>
                  <a:outerShdw blurRad="38100" dist="38100" dir="2700000" algn="tl">
                    <a:srgbClr val="000000">
                      <a:alpha val="43137"/>
                    </a:srgbClr>
                  </a:outerShdw>
                </a:effectLst>
              </a:rPr>
              <a:t>具體</a:t>
            </a:r>
            <a:r>
              <a:rPr lang="zh-TW" altLang="zh-TW" sz="2600" b="1" dirty="0">
                <a:solidFill>
                  <a:srgbClr val="FFFF99"/>
                </a:solidFill>
                <a:effectLst>
                  <a:outerShdw blurRad="38100" dist="38100" dir="2700000" algn="tl">
                    <a:srgbClr val="000000">
                      <a:alpha val="43137"/>
                    </a:srgbClr>
                  </a:outerShdw>
                </a:effectLst>
              </a:rPr>
              <a:t>實現出來</a:t>
            </a:r>
            <a:r>
              <a:rPr lang="zh-TW" altLang="zh-TW" sz="2600" b="1" dirty="0" smtClean="0">
                <a:solidFill>
                  <a:srgbClr val="FFFF99"/>
                </a:solidFill>
                <a:effectLst>
                  <a:outerShdw blurRad="38100" dist="38100" dir="2700000" algn="tl">
                    <a:srgbClr val="000000">
                      <a:alpha val="43137"/>
                    </a:srgbClr>
                  </a:outerShdw>
                </a:effectLst>
              </a:rPr>
              <a:t>。</a:t>
            </a:r>
            <a:endParaRPr lang="en-US" altLang="zh-TW" sz="2600" b="1" dirty="0" smtClean="0">
              <a:solidFill>
                <a:srgbClr val="FFFF99"/>
              </a:solidFill>
              <a:effectLst>
                <a:outerShdw blurRad="38100" dist="38100" dir="2700000" algn="tl">
                  <a:srgbClr val="000000">
                    <a:alpha val="43137"/>
                  </a:srgbClr>
                </a:outerShdw>
              </a:effectLst>
            </a:endParaRPr>
          </a:p>
          <a:p>
            <a:endParaRPr lang="en-US" altLang="zh-TW" sz="2600" b="1" dirty="0" smtClean="0">
              <a:solidFill>
                <a:srgbClr val="FFFF99"/>
              </a:solidFill>
              <a:effectLst>
                <a:outerShdw blurRad="38100" dist="38100" dir="2700000" algn="tl">
                  <a:srgbClr val="000000">
                    <a:alpha val="43137"/>
                  </a:srgbClr>
                </a:outerShdw>
              </a:effectLst>
            </a:endParaRPr>
          </a:p>
          <a:p>
            <a:r>
              <a:rPr lang="zh-TW" altLang="zh-TW" sz="2600" b="1" dirty="0">
                <a:solidFill>
                  <a:srgbClr val="FFFF99"/>
                </a:solidFill>
                <a:effectLst>
                  <a:outerShdw blurRad="38100" dist="38100" dir="2700000" algn="tl">
                    <a:srgbClr val="000000">
                      <a:alpha val="43137"/>
                    </a:srgbClr>
                  </a:outerShdw>
                </a:effectLst>
              </a:rPr>
              <a:t>正是因為這種高頻率的注入</a:t>
            </a:r>
            <a:r>
              <a:rPr lang="zh-TW" altLang="zh-TW" sz="2600" b="1" dirty="0" smtClean="0">
                <a:solidFill>
                  <a:srgbClr val="FFFF99"/>
                </a:solidFill>
                <a:effectLst>
                  <a:outerShdw blurRad="38100" dist="38100" dir="2700000" algn="tl">
                    <a:srgbClr val="000000">
                      <a:alpha val="43137"/>
                    </a:srgbClr>
                  </a:outerShdw>
                </a:effectLst>
              </a:rPr>
              <a:t>，使</a:t>
            </a:r>
            <a:r>
              <a:rPr lang="zh-TW" altLang="zh-TW" sz="2600" b="1" dirty="0">
                <a:solidFill>
                  <a:srgbClr val="FFFF99"/>
                </a:solidFill>
                <a:effectLst>
                  <a:outerShdw blurRad="38100" dist="38100" dir="2700000" algn="tl">
                    <a:srgbClr val="000000">
                      <a:alpha val="43137"/>
                    </a:srgbClr>
                  </a:outerShdw>
                </a:effectLst>
              </a:rPr>
              <a:t>地球出現種種奇怪的現象</a:t>
            </a:r>
            <a:r>
              <a:rPr lang="zh-TW" altLang="en-US" sz="2600" b="1" dirty="0">
                <a:solidFill>
                  <a:srgbClr val="FFFF99"/>
                </a:solidFill>
                <a:effectLst>
                  <a:outerShdw blurRad="38100" dist="38100" dir="2700000" algn="tl">
                    <a:srgbClr val="000000">
                      <a:alpha val="43137"/>
                    </a:srgbClr>
                  </a:outerShdw>
                </a:effectLst>
              </a:rPr>
              <a:t>，但</a:t>
            </a:r>
            <a:r>
              <a:rPr lang="zh-TW" altLang="zh-TW" sz="2600" b="1" dirty="0">
                <a:solidFill>
                  <a:srgbClr val="FFFF99"/>
                </a:solidFill>
                <a:effectLst>
                  <a:outerShdw blurRad="38100" dist="38100" dir="2700000" algn="tl">
                    <a:srgbClr val="000000">
                      <a:alpha val="43137"/>
                    </a:srgbClr>
                  </a:outerShdw>
                </a:effectLst>
              </a:rPr>
              <a:t>這是地球開始進入清理與淨化所需的過程。因此我們需要融入這股正在改變我們世界的較高頻率與勢能。</a:t>
            </a:r>
            <a:endParaRPr lang="en-US" altLang="zh-TW" sz="2600" b="1" dirty="0">
              <a:solidFill>
                <a:srgbClr val="FFFF99"/>
              </a:solidFill>
              <a:effectLst>
                <a:outerShdw blurRad="38100" dist="38100" dir="2700000" algn="tl">
                  <a:srgbClr val="000000">
                    <a:alpha val="43137"/>
                  </a:srgbClr>
                </a:outerShdw>
              </a:effectLst>
            </a:endParaRPr>
          </a:p>
          <a:p>
            <a:endParaRPr lang="en-US" altLang="zh-TW" sz="2600" b="1" dirty="0">
              <a:solidFill>
                <a:srgbClr val="FFFF99"/>
              </a:solidFill>
              <a:effectLst>
                <a:outerShdw blurRad="38100" dist="38100" dir="2700000" algn="tl">
                  <a:srgbClr val="000000">
                    <a:alpha val="43137"/>
                  </a:srgbClr>
                </a:outerShdw>
              </a:effectLst>
            </a:endParaRPr>
          </a:p>
          <a:p>
            <a:endParaRPr lang="zh-TW" altLang="zh-TW" sz="2600" b="1" dirty="0">
              <a:solidFill>
                <a:srgbClr val="FFFF99"/>
              </a:solidFill>
              <a:effectLst>
                <a:outerShdw blurRad="38100" dist="38100" dir="2700000" algn="tl">
                  <a:srgbClr val="000000">
                    <a:alpha val="43137"/>
                  </a:srgbClr>
                </a:outerShdw>
              </a:effectLst>
            </a:endParaRPr>
          </a:p>
          <a:p>
            <a:endParaRPr lang="zh-TW" altLang="zh-TW" sz="2600" b="1" dirty="0">
              <a:solidFill>
                <a:srgbClr val="FFFF99"/>
              </a:solidFill>
              <a:effectLst>
                <a:outerShdw blurRad="38100" dist="38100" dir="2700000" algn="tl">
                  <a:srgbClr val="000000">
                    <a:alpha val="43137"/>
                  </a:srgbClr>
                </a:outerShdw>
              </a:effectLst>
            </a:endParaRPr>
          </a:p>
          <a:p>
            <a:endParaRPr lang="en-US" altLang="zh-TW" sz="2600" b="1" dirty="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6999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宇宙九次元與人類的關聯</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500174"/>
            <a:ext cx="8015286" cy="5214974"/>
          </a:xfrm>
        </p:spPr>
        <p:txBody>
          <a:bodyPr>
            <a:normAutofit lnSpcReduction="10000"/>
          </a:bodyPr>
          <a:lstStyle/>
          <a:p>
            <a:r>
              <a:rPr lang="zh-TW" altLang="zh-TW" sz="2400" b="1" dirty="0">
                <a:solidFill>
                  <a:srgbClr val="FFFF99"/>
                </a:solidFill>
                <a:effectLst>
                  <a:outerShdw blurRad="38100" dist="38100" dir="2700000" algn="tl">
                    <a:srgbClr val="000000">
                      <a:alpha val="43137"/>
                    </a:srgbClr>
                  </a:outerShdw>
                </a:effectLst>
              </a:rPr>
              <a:t>上師們一再告訴我們要「與多次元的</a:t>
            </a:r>
            <a:r>
              <a:rPr lang="zh-TW" altLang="zh-TW" sz="2400" b="1" dirty="0" smtClean="0">
                <a:solidFill>
                  <a:srgbClr val="FFFF99"/>
                </a:solidFill>
                <a:effectLst>
                  <a:outerShdw blurRad="38100" dist="38100" dir="2700000" algn="tl">
                    <a:srgbClr val="000000">
                      <a:alpha val="43137"/>
                    </a:srgbClr>
                  </a:outerShdw>
                </a:effectLst>
              </a:rPr>
              <a:t>自我」</a:t>
            </a:r>
            <a:r>
              <a:rPr lang="zh-TW" altLang="zh-TW" sz="2400" b="1" dirty="0">
                <a:solidFill>
                  <a:srgbClr val="FFFF99"/>
                </a:solidFill>
                <a:effectLst>
                  <a:outerShdw blurRad="38100" dist="38100" dir="2700000" algn="tl">
                    <a:srgbClr val="000000">
                      <a:alpha val="43137"/>
                    </a:srgbClr>
                  </a:outerShdw>
                </a:effectLst>
              </a:rPr>
              <a:t>融合</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昴宿星團也說，瞭解九個次元的本質，並與所有次元融合，將有益於我們的提升</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宇宙中的許多存在們，都選擇在必要的時候自由出入</a:t>
            </a:r>
            <a:r>
              <a:rPr lang="en-US" altLang="zh-TW" sz="2400" b="1" dirty="0">
                <a:solidFill>
                  <a:srgbClr val="FFFF99"/>
                </a:solidFill>
                <a:effectLst>
                  <a:outerShdw blurRad="38100" dist="38100" dir="2700000" algn="tl">
                    <a:srgbClr val="000000">
                      <a:alpha val="43137"/>
                    </a:srgbClr>
                  </a:outerShdw>
                </a:effectLst>
                <a:latin typeface="+mn-ea"/>
              </a:rPr>
              <a:t>3D</a:t>
            </a:r>
            <a:r>
              <a:rPr lang="zh-TW" altLang="zh-TW" sz="2400" b="1" dirty="0">
                <a:solidFill>
                  <a:srgbClr val="FFFF99"/>
                </a:solidFill>
                <a:effectLst>
                  <a:outerShdw blurRad="38100" dist="38100" dir="2700000" algn="tl">
                    <a:srgbClr val="000000">
                      <a:alpha val="43137"/>
                    </a:srgbClr>
                  </a:outerShdw>
                </a:effectLst>
              </a:rPr>
              <a:t>，以幫助人類</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透過光的</a:t>
            </a:r>
            <a:r>
              <a:rPr lang="zh-TW" altLang="zh-TW" sz="2400" b="1" dirty="0" smtClean="0">
                <a:solidFill>
                  <a:srgbClr val="FFFF99"/>
                </a:solidFill>
                <a:effectLst>
                  <a:outerShdw blurRad="38100" dist="38100" dir="2700000" algn="tl">
                    <a:srgbClr val="000000">
                      <a:alpha val="43137"/>
                    </a:srgbClr>
                  </a:outerShdw>
                </a:effectLst>
              </a:rPr>
              <a:t>運作以及</a:t>
            </a:r>
            <a:r>
              <a:rPr lang="zh-TW" altLang="zh-TW" sz="2400" b="1" dirty="0">
                <a:solidFill>
                  <a:srgbClr val="FFFF99"/>
                </a:solidFill>
                <a:effectLst>
                  <a:outerShdw blurRad="38100" dist="38100" dir="2700000" algn="tl">
                    <a:srgbClr val="000000">
                      <a:alpha val="43137"/>
                    </a:srgbClr>
                  </a:outerShdw>
                </a:effectLst>
              </a:rPr>
              <a:t>與上師們的融合，去感受較高次元的頻率，讓每一次元的頻率都與我們的神經系統共振是很重要的。</a:t>
            </a: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「所有的次元都存在於我們之內」，內在心靈的整合才是我們在這進展階段中關鍵性的重點</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有關多次元的理念</a:t>
            </a:r>
            <a:r>
              <a:rPr lang="zh-TW" altLang="zh-TW" sz="2400" b="1" dirty="0" smtClean="0">
                <a:solidFill>
                  <a:srgbClr val="FFFF99"/>
                </a:solidFill>
                <a:effectLst>
                  <a:outerShdw blurRad="38100" dist="38100" dir="2700000" algn="tl">
                    <a:srgbClr val="000000">
                      <a:alpha val="43137"/>
                    </a:srgbClr>
                  </a:outerShdw>
                </a:effectLst>
              </a:rPr>
              <a:t>只是</a:t>
            </a:r>
            <a:r>
              <a:rPr lang="zh-TW" altLang="zh-TW" sz="2400" b="1" dirty="0">
                <a:solidFill>
                  <a:srgbClr val="FFFF99"/>
                </a:solidFill>
                <a:effectLst>
                  <a:outerShdw blurRad="38100" dist="38100" dir="2700000" algn="tl">
                    <a:srgbClr val="000000">
                      <a:alpha val="43137"/>
                    </a:srgbClr>
                  </a:outerShdw>
                </a:effectLst>
              </a:rPr>
              <a:t>一種知識性的擴展，要獲得真正的提升與轉化，還是在於向</a:t>
            </a:r>
            <a:r>
              <a:rPr lang="zh-TW" altLang="zh-TW" sz="2400" b="1" dirty="0" smtClean="0">
                <a:solidFill>
                  <a:srgbClr val="FFFF99"/>
                </a:solidFill>
                <a:effectLst>
                  <a:outerShdw blurRad="38100" dist="38100" dir="2700000" algn="tl">
                    <a:srgbClr val="000000">
                      <a:alpha val="43137"/>
                    </a:srgbClr>
                  </a:outerShdw>
                </a:effectLst>
              </a:rPr>
              <a:t>自</a:t>
            </a:r>
            <a:r>
              <a:rPr lang="zh-TW" altLang="en-US" sz="2400" b="1" dirty="0" smtClean="0">
                <a:solidFill>
                  <a:srgbClr val="FFFF99"/>
                </a:solidFill>
                <a:effectLst>
                  <a:outerShdw blurRad="38100" dist="38100" dir="2700000" algn="tl">
                    <a:srgbClr val="000000">
                      <a:alpha val="43137"/>
                    </a:srgbClr>
                  </a:outerShdw>
                </a:effectLst>
              </a:rPr>
              <a:t>身</a:t>
            </a:r>
            <a:r>
              <a:rPr lang="zh-TW" altLang="zh-TW" sz="2400" b="1" dirty="0" smtClean="0">
                <a:solidFill>
                  <a:srgbClr val="FFFF99"/>
                </a:solidFill>
                <a:effectLst>
                  <a:outerShdw blurRad="38100" dist="38100" dir="2700000" algn="tl">
                    <a:srgbClr val="000000">
                      <a:alpha val="43137"/>
                    </a:srgbClr>
                  </a:outerShdw>
                </a:effectLst>
              </a:rPr>
              <a:t>內在</a:t>
            </a:r>
            <a:r>
              <a:rPr lang="zh-TW" altLang="zh-TW" sz="2400" b="1" dirty="0">
                <a:solidFill>
                  <a:srgbClr val="FFFF99"/>
                </a:solidFill>
                <a:effectLst>
                  <a:outerShdw blurRad="38100" dist="38100" dir="2700000" algn="tl">
                    <a:srgbClr val="000000">
                      <a:alpha val="43137"/>
                    </a:srgbClr>
                  </a:outerShdw>
                </a:effectLst>
              </a:rPr>
              <a:t>探索，提升自己的思想、意識與頻率</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zh-TW" altLang="zh-TW" sz="2400" b="1" dirty="0">
              <a:solidFill>
                <a:srgbClr val="FFFF99"/>
              </a:solidFill>
              <a:effectLst>
                <a:outerShdw blurRad="38100" dist="38100" dir="2700000" algn="tl">
                  <a:srgbClr val="000000">
                    <a:alpha val="43137"/>
                  </a:srgbClr>
                </a:outerShdw>
              </a:effectLst>
            </a:endParaRPr>
          </a:p>
          <a:p>
            <a:endParaRPr lang="zh-TW" altLang="zh-TW"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9914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新紀元的準備</a:t>
            </a:r>
          </a:p>
        </p:txBody>
      </p:sp>
      <p:sp>
        <p:nvSpPr>
          <p:cNvPr id="3" name="內容版面配置區 2"/>
          <p:cNvSpPr>
            <a:spLocks noGrp="1"/>
          </p:cNvSpPr>
          <p:nvPr>
            <p:ph idx="1"/>
          </p:nvPr>
        </p:nvSpPr>
        <p:spPr>
          <a:xfrm>
            <a:off x="528638" y="1643050"/>
            <a:ext cx="8043890" cy="5043510"/>
          </a:xfrm>
        </p:spPr>
        <p:txBody>
          <a:bodyPr>
            <a:normAutofit lnSpcReduction="10000"/>
          </a:bodyPr>
          <a:lstStyle/>
          <a:p>
            <a:r>
              <a:rPr lang="zh-TW" altLang="zh-TW" sz="2400" b="1" dirty="0">
                <a:solidFill>
                  <a:srgbClr val="FFFF99"/>
                </a:solidFill>
                <a:effectLst>
                  <a:outerShdw blurRad="38100" dist="38100" dir="2700000" algn="tl">
                    <a:srgbClr val="000000">
                      <a:alpha val="43137"/>
                    </a:srgbClr>
                  </a:outerShdw>
                </a:effectLst>
              </a:rPr>
              <a:t>在銀河中運行的地球，大部份的時間是處在銀河黑夜期（</a:t>
            </a:r>
            <a:r>
              <a:rPr lang="en-US" altLang="zh-TW" sz="2400" b="1" dirty="0">
                <a:solidFill>
                  <a:srgbClr val="FFFF99"/>
                </a:solidFill>
                <a:effectLst>
                  <a:outerShdw blurRad="38100" dist="38100" dir="2700000" algn="tl">
                    <a:srgbClr val="000000">
                      <a:alpha val="43137"/>
                    </a:srgbClr>
                  </a:outerShdw>
                </a:effectLst>
                <a:latin typeface="+mn-ea"/>
              </a:rPr>
              <a:t>Galactic Night</a:t>
            </a:r>
            <a:r>
              <a:rPr lang="zh-TW" altLang="zh-TW" sz="2400" b="1" dirty="0">
                <a:solidFill>
                  <a:srgbClr val="FFFF99"/>
                </a:solidFill>
                <a:effectLst>
                  <a:outerShdw blurRad="38100" dist="38100" dir="2700000" algn="tl">
                    <a:srgbClr val="000000">
                      <a:alpha val="43137"/>
                    </a:srgbClr>
                  </a:outerShdw>
                </a:effectLst>
              </a:rPr>
              <a:t>）。大約每隔</a:t>
            </a:r>
            <a:r>
              <a:rPr lang="en-US" altLang="zh-TW" sz="2400" b="1" dirty="0">
                <a:solidFill>
                  <a:srgbClr val="FFFF99"/>
                </a:solidFill>
                <a:effectLst>
                  <a:outerShdw blurRad="38100" dist="38100" dir="2700000" algn="tl">
                    <a:srgbClr val="000000">
                      <a:alpha val="43137"/>
                    </a:srgbClr>
                  </a:outerShdw>
                </a:effectLst>
                <a:latin typeface="+mn-ea"/>
              </a:rPr>
              <a:t>26,000</a:t>
            </a:r>
            <a:r>
              <a:rPr lang="zh-TW" altLang="zh-TW" sz="2400" b="1" dirty="0">
                <a:solidFill>
                  <a:srgbClr val="FFFF99"/>
                </a:solidFill>
                <a:effectLst>
                  <a:outerShdw blurRad="38100" dist="38100" dir="2700000" algn="tl">
                    <a:srgbClr val="000000">
                      <a:alpha val="43137"/>
                    </a:srgbClr>
                  </a:outerShdw>
                </a:effectLst>
              </a:rPr>
              <a:t>年，我們的</a:t>
            </a:r>
            <a:r>
              <a:rPr lang="zh-TW" altLang="zh-TW" sz="2400" b="1" dirty="0" smtClean="0">
                <a:solidFill>
                  <a:srgbClr val="FFFF99"/>
                </a:solidFill>
                <a:effectLst>
                  <a:outerShdw blurRad="38100" dist="38100" dir="2700000" algn="tl">
                    <a:srgbClr val="000000">
                      <a:alpha val="43137"/>
                    </a:srgbClr>
                  </a:outerShdw>
                </a:effectLst>
              </a:rPr>
              <a:t>太陽系進入</a:t>
            </a:r>
            <a:r>
              <a:rPr lang="zh-TW" altLang="zh-TW" sz="2400" b="1" dirty="0">
                <a:solidFill>
                  <a:srgbClr val="FFFF99"/>
                </a:solidFill>
                <a:effectLst>
                  <a:outerShdw blurRad="38100" dist="38100" dir="2700000" algn="tl">
                    <a:srgbClr val="000000">
                      <a:alpha val="43137"/>
                    </a:srgbClr>
                  </a:outerShdw>
                </a:effectLst>
              </a:rPr>
              <a:t>光子</a:t>
            </a:r>
            <a:r>
              <a:rPr lang="zh-TW" altLang="zh-TW" sz="2400" b="1" dirty="0" smtClean="0">
                <a:solidFill>
                  <a:srgbClr val="FFFF99"/>
                </a:solidFill>
                <a:effectLst>
                  <a:outerShdw blurRad="38100" dist="38100" dir="2700000" algn="tl">
                    <a:srgbClr val="000000">
                      <a:alpha val="43137"/>
                    </a:srgbClr>
                  </a:outerShdw>
                </a:effectLst>
              </a:rPr>
              <a:t>帶</a:t>
            </a:r>
            <a:r>
              <a:rPr lang="zh-TW" altLang="zh-TW" sz="2400" b="1" dirty="0">
                <a:solidFill>
                  <a:srgbClr val="FFFF99"/>
                </a:solidFill>
                <a:effectLst>
                  <a:outerShdw blurRad="38100" dist="38100" dir="2700000" algn="tl">
                    <a:srgbClr val="000000">
                      <a:alpha val="43137"/>
                    </a:srgbClr>
                  </a:outerShdw>
                </a:effectLst>
              </a:rPr>
              <a:t>（</a:t>
            </a:r>
            <a:r>
              <a:rPr lang="en-US" altLang="zh-TW" sz="2400" b="1" dirty="0">
                <a:solidFill>
                  <a:srgbClr val="FFFF99"/>
                </a:solidFill>
                <a:effectLst>
                  <a:outerShdw blurRad="38100" dist="38100" dir="2700000" algn="tl">
                    <a:srgbClr val="000000">
                      <a:alpha val="43137"/>
                    </a:srgbClr>
                  </a:outerShdw>
                </a:effectLst>
                <a:latin typeface="+mn-ea"/>
              </a:rPr>
              <a:t>Photon Band</a:t>
            </a:r>
            <a:r>
              <a:rPr lang="zh-TW" altLang="zh-TW" sz="2400" b="1" dirty="0">
                <a:solidFill>
                  <a:srgbClr val="FFFF99"/>
                </a:solidFill>
                <a:effectLst>
                  <a:outerShdw blurRad="38100" dist="38100" dir="2700000" algn="tl">
                    <a:srgbClr val="000000">
                      <a:alpha val="43137"/>
                    </a:srgbClr>
                  </a:outerShdw>
                </a:effectLst>
              </a:rPr>
              <a:t>） </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地球在這一循環中正好是在寶瓶座紀元的時期中進入</a:t>
            </a:r>
            <a:r>
              <a:rPr lang="zh-TW" altLang="zh-TW" sz="2400" b="1" dirty="0" smtClean="0">
                <a:solidFill>
                  <a:srgbClr val="FFFF99"/>
                </a:solidFill>
                <a:effectLst>
                  <a:outerShdw blurRad="38100" dist="38100" dir="2700000" algn="tl">
                    <a:srgbClr val="000000">
                      <a:alpha val="43137"/>
                    </a:srgbClr>
                  </a:outerShdw>
                </a:effectLst>
              </a:rPr>
              <a:t>光子帶</a:t>
            </a:r>
            <a:r>
              <a:rPr lang="zh-TW" altLang="zh-TW" sz="2400" b="1" dirty="0">
                <a:solidFill>
                  <a:srgbClr val="FFFF99"/>
                </a:solidFill>
                <a:effectLst>
                  <a:outerShdw blurRad="38100" dist="38100" dir="2700000" algn="tl">
                    <a:srgbClr val="000000">
                      <a:alpha val="43137"/>
                    </a:srgbClr>
                  </a:outerShdw>
                </a:effectLst>
              </a:rPr>
              <a:t>，因此又稱之為光的紀元</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在銀河黑夜期就是去經歷、去體驗、去學習，去瞭解自己的真實本質。當進入光子帶時</a:t>
            </a:r>
            <a:r>
              <a:rPr lang="zh-TW" altLang="zh-TW" sz="2400" b="1" dirty="0" smtClean="0">
                <a:solidFill>
                  <a:srgbClr val="FFFF99"/>
                </a:solidFill>
                <a:effectLst>
                  <a:outerShdw blurRad="38100" dist="38100" dir="2700000" algn="tl">
                    <a:srgbClr val="000000">
                      <a:alpha val="43137"/>
                    </a:srgbClr>
                  </a:outerShdw>
                </a:effectLst>
              </a:rPr>
              <a:t>，最高</a:t>
            </a:r>
            <a:r>
              <a:rPr lang="zh-TW" altLang="zh-TW" sz="2400" b="1" dirty="0">
                <a:solidFill>
                  <a:srgbClr val="FFFF99"/>
                </a:solidFill>
                <a:effectLst>
                  <a:outerShdw blurRad="38100" dist="38100" dir="2700000" algn="tl">
                    <a:srgbClr val="000000">
                      <a:alpha val="43137"/>
                    </a:srgbClr>
                  </a:outerShdw>
                </a:effectLst>
              </a:rPr>
              <a:t>的使命就是清理自己的各個體系，使自己的意識頻率能與光和諧共振，做好進入較高次元的準備</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當地球進入光子</a:t>
            </a:r>
            <a:r>
              <a:rPr lang="zh-TW" altLang="zh-TW" sz="2400" b="1" dirty="0" smtClean="0">
                <a:solidFill>
                  <a:srgbClr val="FFFF99"/>
                </a:solidFill>
                <a:effectLst>
                  <a:outerShdw blurRad="38100" dist="38100" dir="2700000" algn="tl">
                    <a:srgbClr val="000000">
                      <a:alpha val="43137"/>
                    </a:srgbClr>
                  </a:outerShdw>
                </a:effectLst>
              </a:rPr>
              <a:t>帶，</a:t>
            </a:r>
            <a:r>
              <a:rPr lang="zh-TW" altLang="en-US" sz="2400" b="1" dirty="0" smtClean="0">
                <a:solidFill>
                  <a:srgbClr val="FFFF99"/>
                </a:solidFill>
                <a:effectLst>
                  <a:outerShdw blurRad="38100" dist="38100" dir="2700000" algn="tl">
                    <a:srgbClr val="000000">
                      <a:alpha val="43137"/>
                    </a:srgbClr>
                  </a:outerShdw>
                </a:effectLst>
              </a:rPr>
              <a:t>黑暗與光明涇渭分明，</a:t>
            </a:r>
            <a:r>
              <a:rPr lang="zh-TW" altLang="zh-TW" sz="2400" b="1" dirty="0" smtClean="0">
                <a:solidFill>
                  <a:srgbClr val="FFFF99"/>
                </a:solidFill>
                <a:effectLst>
                  <a:outerShdw blurRad="38100" dist="38100" dir="2700000" algn="tl">
                    <a:srgbClr val="000000">
                      <a:alpha val="43137"/>
                    </a:srgbClr>
                  </a:outerShdw>
                </a:effectLst>
              </a:rPr>
              <a:t>勢必</a:t>
            </a:r>
            <a:r>
              <a:rPr lang="zh-TW" altLang="zh-TW" sz="2400" b="1" dirty="0">
                <a:solidFill>
                  <a:srgbClr val="FFFF99"/>
                </a:solidFill>
                <a:effectLst>
                  <a:outerShdw blurRad="38100" dist="38100" dir="2700000" algn="tl">
                    <a:srgbClr val="000000">
                      <a:alpha val="43137"/>
                    </a:srgbClr>
                  </a:outerShdw>
                </a:effectLst>
              </a:rPr>
              <a:t>展開明顯的兩極分化</a:t>
            </a:r>
            <a:r>
              <a:rPr lang="zh-TW" altLang="zh-TW" sz="2400" b="1" dirty="0" smtClean="0">
                <a:solidFill>
                  <a:srgbClr val="FFFF99"/>
                </a:solidFill>
                <a:effectLst>
                  <a:outerShdw blurRad="38100" dist="38100" dir="2700000" algn="tl">
                    <a:srgbClr val="000000">
                      <a:alpha val="43137"/>
                    </a:srgbClr>
                  </a:outerShdw>
                </a:effectLst>
              </a:rPr>
              <a:t>。</a:t>
            </a:r>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935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85736"/>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何謂光子帶</a:t>
            </a:r>
            <a:endParaRPr lang="zh-TW" altLang="en-US" sz="3600" b="1" dirty="0">
              <a:solidFill>
                <a:srgbClr val="FFFF99"/>
              </a:solidFill>
              <a:effectLst>
                <a:outerShdw blurRad="38100" dist="38100" dir="2700000" algn="tl">
                  <a:srgbClr val="000000">
                    <a:alpha val="43137"/>
                  </a:srgbClr>
                </a:outerShdw>
              </a:effectLst>
            </a:endParaRPr>
          </a:p>
        </p:txBody>
      </p:sp>
      <p:pic>
        <p:nvPicPr>
          <p:cNvPr id="6" name="內容版面配置區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40152" y="1714488"/>
            <a:ext cx="2989566" cy="4500594"/>
          </a:xfrm>
        </p:spPr>
      </p:pic>
      <p:sp>
        <p:nvSpPr>
          <p:cNvPr id="7" name="內容版面配置區 6"/>
          <p:cNvSpPr>
            <a:spLocks noGrp="1"/>
          </p:cNvSpPr>
          <p:nvPr>
            <p:ph sz="half" idx="2"/>
          </p:nvPr>
        </p:nvSpPr>
        <p:spPr>
          <a:xfrm>
            <a:off x="571472" y="1627660"/>
            <a:ext cx="5214974" cy="4944612"/>
          </a:xfrm>
        </p:spPr>
        <p:txBody>
          <a:bodyPr>
            <a:normAutofit lnSpcReduction="10000"/>
          </a:bodyPr>
          <a:lstStyle/>
          <a:p>
            <a:r>
              <a:rPr lang="zh-TW" altLang="zh-TW" sz="2400" b="1" dirty="0">
                <a:solidFill>
                  <a:srgbClr val="FFFF99"/>
                </a:solidFill>
                <a:effectLst>
                  <a:outerShdw blurRad="38100" dist="38100" dir="2700000" algn="tl">
                    <a:srgbClr val="000000">
                      <a:alpha val="43137"/>
                    </a:srgbClr>
                  </a:outerShdw>
                </a:effectLst>
              </a:rPr>
              <a:t>顧名思義，光子帶（</a:t>
            </a:r>
            <a:r>
              <a:rPr lang="en-US" altLang="zh-TW" sz="2400" b="1" dirty="0">
                <a:solidFill>
                  <a:srgbClr val="FFFF99"/>
                </a:solidFill>
                <a:effectLst>
                  <a:outerShdw blurRad="38100" dist="38100" dir="2700000" algn="tl">
                    <a:srgbClr val="000000">
                      <a:alpha val="43137"/>
                    </a:srgbClr>
                  </a:outerShdw>
                </a:effectLst>
                <a:latin typeface="+mn-ea"/>
              </a:rPr>
              <a:t>Photon Band</a:t>
            </a:r>
            <a:r>
              <a:rPr lang="zh-TW" altLang="zh-TW" sz="2400" b="1" dirty="0">
                <a:solidFill>
                  <a:srgbClr val="FFFF99"/>
                </a:solidFill>
                <a:effectLst>
                  <a:outerShdw blurRad="38100" dist="38100" dir="2700000" algn="tl">
                    <a:srgbClr val="000000">
                      <a:alpha val="43137"/>
                    </a:srgbClr>
                  </a:outerShdw>
                </a:effectLst>
              </a:rPr>
              <a:t>）指的是充滿了光</a:t>
            </a:r>
            <a:r>
              <a:rPr lang="zh-TW" altLang="zh-TW" sz="2400" b="1" dirty="0" smtClean="0">
                <a:solidFill>
                  <a:srgbClr val="FFFF99"/>
                </a:solidFill>
                <a:effectLst>
                  <a:outerShdw blurRad="38100" dist="38100" dir="2700000" algn="tl">
                    <a:srgbClr val="000000">
                      <a:alpha val="43137"/>
                    </a:srgbClr>
                  </a:outerShdw>
                </a:effectLst>
              </a:rPr>
              <a:t>量子的</a:t>
            </a:r>
            <a:r>
              <a:rPr lang="zh-TW" altLang="zh-TW" sz="2400" b="1" dirty="0">
                <a:solidFill>
                  <a:srgbClr val="FFFF99"/>
                </a:solidFill>
                <a:effectLst>
                  <a:outerShdw blurRad="38100" dist="38100" dir="2700000" algn="tl">
                    <a:srgbClr val="000000">
                      <a:alpha val="43137"/>
                    </a:srgbClr>
                  </a:outerShdw>
                </a:effectLst>
              </a:rPr>
              <a:t>地帶</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光量子是一種極小的電磁量子，永遠充滿著電子，生命期是無限的。</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smtClean="0">
                <a:solidFill>
                  <a:srgbClr val="FFFF99"/>
                </a:solidFill>
                <a:effectLst>
                  <a:outerShdw blurRad="38100" dist="38100" dir="2700000" algn="tl">
                    <a:srgbClr val="000000">
                      <a:alpha val="43137"/>
                    </a:srgbClr>
                  </a:outerShdw>
                </a:effectLst>
              </a:rPr>
              <a:t>地球</a:t>
            </a:r>
            <a:r>
              <a:rPr lang="zh-TW" altLang="zh-TW" sz="2400" b="1" dirty="0">
                <a:solidFill>
                  <a:srgbClr val="FFFF99"/>
                </a:solidFill>
                <a:effectLst>
                  <a:outerShdw blurRad="38100" dist="38100" dir="2700000" algn="tl">
                    <a:srgbClr val="000000">
                      <a:alpha val="43137"/>
                    </a:srgbClr>
                  </a:outerShdw>
                </a:effectLst>
              </a:rPr>
              <a:t>只有在獅子座與寶瓶座時代才進入光子帶，其餘的時間都在銀河黑夜期</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地球是在</a:t>
            </a:r>
            <a:r>
              <a:rPr lang="en-US" altLang="zh-TW" sz="2400" b="1" dirty="0">
                <a:solidFill>
                  <a:srgbClr val="FFFF99"/>
                </a:solidFill>
                <a:effectLst>
                  <a:outerShdw blurRad="38100" dist="38100" dir="2700000" algn="tl">
                    <a:srgbClr val="000000">
                      <a:alpha val="43137"/>
                    </a:srgbClr>
                  </a:outerShdw>
                </a:effectLst>
                <a:latin typeface="+mn-ea"/>
              </a:rPr>
              <a:t>1987</a:t>
            </a:r>
            <a:r>
              <a:rPr lang="zh-TW" altLang="zh-TW" sz="2400" b="1" dirty="0">
                <a:solidFill>
                  <a:srgbClr val="FFFF99"/>
                </a:solidFill>
                <a:effectLst>
                  <a:outerShdw blurRad="38100" dist="38100" dir="2700000" algn="tl">
                    <a:srgbClr val="000000">
                      <a:alpha val="43137"/>
                    </a:srgbClr>
                  </a:outerShdw>
                </a:effectLst>
              </a:rPr>
              <a:t>年春分時期（三月十六～二十三）進入光子帶，並穩定地每年逐步進入</a:t>
            </a:r>
            <a:r>
              <a:rPr lang="zh-TW" altLang="zh-TW" sz="2400" b="1" dirty="0" smtClean="0">
                <a:solidFill>
                  <a:srgbClr val="FFFF99"/>
                </a:solidFill>
                <a:effectLst>
                  <a:outerShdw blurRad="38100" dist="38100" dir="2700000" algn="tl">
                    <a:srgbClr val="000000">
                      <a:alpha val="43137"/>
                    </a:srgbClr>
                  </a:outerShdw>
                </a:effectLst>
              </a:rPr>
              <a:t>。</a:t>
            </a:r>
            <a:r>
              <a:rPr lang="zh-TW" altLang="en-US" sz="2400" b="1" dirty="0" smtClean="0">
                <a:solidFill>
                  <a:srgbClr val="FFFF99"/>
                </a:solidFill>
                <a:effectLst>
                  <a:outerShdw blurRad="38100" dist="38100" dir="2700000" algn="tl">
                    <a:srgbClr val="000000">
                      <a:alpha val="43137"/>
                    </a:srgbClr>
                  </a:outerShdw>
                </a:effectLst>
              </a:rPr>
              <a:t>於</a:t>
            </a:r>
            <a:r>
              <a:rPr lang="en-US" altLang="zh-TW" sz="2400" b="1" dirty="0" smtClean="0">
                <a:solidFill>
                  <a:srgbClr val="FFFF99"/>
                </a:solidFill>
                <a:effectLst>
                  <a:outerShdw blurRad="38100" dist="38100" dir="2700000" algn="tl">
                    <a:srgbClr val="000000">
                      <a:alpha val="43137"/>
                    </a:srgbClr>
                  </a:outerShdw>
                </a:effectLst>
                <a:latin typeface="+mn-ea"/>
              </a:rPr>
              <a:t>2012</a:t>
            </a:r>
            <a:r>
              <a:rPr lang="zh-TW" altLang="zh-TW" sz="2400" b="1" dirty="0">
                <a:solidFill>
                  <a:srgbClr val="FFFF99"/>
                </a:solidFill>
                <a:effectLst>
                  <a:outerShdw blurRad="38100" dist="38100" dir="2700000" algn="tl">
                    <a:srgbClr val="000000">
                      <a:alpha val="43137"/>
                    </a:srgbClr>
                  </a:outerShdw>
                </a:effectLst>
              </a:rPr>
              <a:t>年冬至全面進入光子帶。</a:t>
            </a:r>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6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副標題 5"/>
          <p:cNvSpPr>
            <a:spLocks noGrp="1"/>
          </p:cNvSpPr>
          <p:nvPr>
            <p:ph type="subTitle" idx="1"/>
          </p:nvPr>
        </p:nvSpPr>
        <p:spPr>
          <a:xfrm>
            <a:off x="571472" y="810492"/>
            <a:ext cx="7929618" cy="5976094"/>
          </a:xfrm>
        </p:spPr>
        <p:txBody>
          <a:bodyPr>
            <a:normAutofit lnSpcReduction="10000"/>
          </a:bodyPr>
          <a:lstStyle/>
          <a:p>
            <a:pPr marL="342900" indent="-342900" algn="l">
              <a:buFont typeface="Arial" pitchFamily="34" charset="0"/>
              <a:buChar char="•"/>
            </a:pPr>
            <a:r>
              <a:rPr lang="en-US" altLang="zh-TW" sz="2400" b="1" dirty="0">
                <a:solidFill>
                  <a:srgbClr val="FFFF99"/>
                </a:solidFill>
                <a:effectLst>
                  <a:outerShdw blurRad="38100" dist="38100" dir="2700000" algn="tl">
                    <a:srgbClr val="000000">
                      <a:alpha val="43137"/>
                    </a:srgbClr>
                  </a:outerShdw>
                </a:effectLst>
                <a:latin typeface="+mn-ea"/>
              </a:rPr>
              <a:t>2012</a:t>
            </a:r>
            <a:r>
              <a:rPr lang="zh-TW" altLang="zh-TW" sz="2400" b="1" dirty="0">
                <a:solidFill>
                  <a:srgbClr val="FFFF99"/>
                </a:solidFill>
                <a:effectLst>
                  <a:outerShdw blurRad="38100" dist="38100" dir="2700000" algn="tl">
                    <a:srgbClr val="000000">
                      <a:alpha val="43137"/>
                    </a:srgbClr>
                  </a:outerShdw>
                </a:effectLst>
                <a:latin typeface="+mn-ea"/>
              </a:rPr>
              <a:t>年</a:t>
            </a:r>
            <a:r>
              <a:rPr lang="zh-TW" altLang="zh-TW" sz="2400" b="1" dirty="0">
                <a:solidFill>
                  <a:srgbClr val="FFFF99"/>
                </a:solidFill>
                <a:effectLst>
                  <a:outerShdw blurRad="38100" dist="38100" dir="2700000" algn="tl">
                    <a:srgbClr val="000000">
                      <a:alpha val="43137"/>
                    </a:srgbClr>
                  </a:outerShdw>
                </a:effectLst>
              </a:rPr>
              <a:t>開始，</a:t>
            </a:r>
            <a:r>
              <a:rPr lang="zh-TW" altLang="zh-TW" sz="2400" b="1" dirty="0" smtClean="0">
                <a:solidFill>
                  <a:srgbClr val="FFFF99"/>
                </a:solidFill>
                <a:effectLst>
                  <a:outerShdw blurRad="38100" dist="38100" dir="2700000" algn="tl">
                    <a:srgbClr val="000000">
                      <a:alpha val="43137"/>
                    </a:srgbClr>
                  </a:outerShdw>
                </a:effectLst>
              </a:rPr>
              <a:t>銀河</a:t>
            </a:r>
            <a:r>
              <a:rPr lang="zh-TW" altLang="en-US" sz="2400" b="1" dirty="0" smtClean="0">
                <a:solidFill>
                  <a:srgbClr val="FFFF99"/>
                </a:solidFill>
                <a:effectLst>
                  <a:outerShdw blurRad="38100" dist="38100" dir="2700000" algn="tl">
                    <a:srgbClr val="000000">
                      <a:alpha val="43137"/>
                    </a:srgbClr>
                  </a:outerShdw>
                </a:effectLst>
              </a:rPr>
              <a:t>同步光波</a:t>
            </a:r>
            <a:r>
              <a:rPr lang="zh-TW" altLang="zh-TW" sz="2400" b="1" dirty="0" smtClean="0">
                <a:solidFill>
                  <a:srgbClr val="FFFF99"/>
                </a:solidFill>
                <a:effectLst>
                  <a:outerShdw blurRad="38100" dist="38100" dir="2700000" algn="tl">
                    <a:srgbClr val="000000">
                      <a:alpha val="43137"/>
                    </a:srgbClr>
                  </a:outerShdw>
                </a:effectLst>
              </a:rPr>
              <a:t>將</a:t>
            </a:r>
            <a:r>
              <a:rPr lang="zh-TW" altLang="zh-TW" sz="2400" b="1" dirty="0">
                <a:solidFill>
                  <a:srgbClr val="FFFF99"/>
                </a:solidFill>
                <a:effectLst>
                  <a:outerShdw blurRad="38100" dist="38100" dir="2700000" algn="tl">
                    <a:srgbClr val="000000">
                      <a:alpha val="43137"/>
                    </a:srgbClr>
                  </a:outerShdw>
                </a:effectLst>
              </a:rPr>
              <a:t>散佈在整個銀河中，地球上任何具有智慧的生命都可以與這銀河星系的頻率共振，九個次元中的每一個次元都開始與光子帶融合，那些無法與銀河星系的頻率共振的，將無法在光子帶中維持形體</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pPr algn="l"/>
            <a:endParaRPr lang="en-US" altLang="zh-TW" sz="2400" b="1" dirty="0">
              <a:solidFill>
                <a:srgbClr val="FFFF99"/>
              </a:solidFill>
              <a:effectLst>
                <a:outerShdw blurRad="38100" dist="38100" dir="2700000" algn="tl">
                  <a:srgbClr val="000000">
                    <a:alpha val="43137"/>
                  </a:srgbClr>
                </a:outerShdw>
              </a:effectLst>
            </a:endParaRPr>
          </a:p>
          <a:p>
            <a:pPr marL="342900" indent="-342900" algn="l">
              <a:buFont typeface="Arial" pitchFamily="34" charset="0"/>
              <a:buChar char="•"/>
            </a:pPr>
            <a:r>
              <a:rPr lang="zh-TW" altLang="zh-TW" sz="2400" b="1" dirty="0">
                <a:solidFill>
                  <a:srgbClr val="FFFF99"/>
                </a:solidFill>
                <a:effectLst>
                  <a:outerShdw blurRad="38100" dist="38100" dir="2700000" algn="tl">
                    <a:srgbClr val="000000">
                      <a:alpha val="43137"/>
                    </a:srgbClr>
                  </a:outerShdw>
                </a:effectLst>
              </a:rPr>
              <a:t>當地球與瑪雅星一起進入光子帶時，將在昴宿星團與天狼星團之間形成一種聯盟，這種聯盟</a:t>
            </a:r>
            <a:r>
              <a:rPr lang="zh-TW" altLang="zh-TW" sz="2400" b="1" dirty="0" smtClean="0">
                <a:solidFill>
                  <a:srgbClr val="FFFF99"/>
                </a:solidFill>
                <a:effectLst>
                  <a:outerShdw blurRad="38100" dist="38100" dir="2700000" algn="tl">
                    <a:srgbClr val="000000">
                      <a:alpha val="43137"/>
                    </a:srgbClr>
                  </a:outerShdw>
                </a:effectLst>
              </a:rPr>
              <a:t>將</a:t>
            </a:r>
            <a:r>
              <a:rPr lang="zh-TW" altLang="zh-TW" sz="2400" b="1" dirty="0">
                <a:solidFill>
                  <a:srgbClr val="FFFF99"/>
                </a:solidFill>
                <a:effectLst>
                  <a:outerShdw blurRad="38100" dist="38100" dir="2700000" algn="tl">
                    <a:srgbClr val="000000">
                      <a:alpha val="43137"/>
                    </a:srgbClr>
                  </a:outerShdw>
                </a:effectLst>
              </a:rPr>
              <a:t>協助拆除籠罩在地球上的網</a:t>
            </a:r>
            <a:r>
              <a:rPr lang="zh-TW" altLang="en-US" sz="2400" b="1" dirty="0">
                <a:solidFill>
                  <a:srgbClr val="FFFF99"/>
                </a:solidFill>
                <a:effectLst>
                  <a:outerShdw blurRad="38100" dist="38100" dir="2700000" algn="tl">
                    <a:srgbClr val="000000">
                      <a:alpha val="43137"/>
                    </a:srgbClr>
                  </a:outerShdw>
                </a:effectLst>
              </a:rPr>
              <a:t>罩</a:t>
            </a:r>
            <a:r>
              <a:rPr lang="zh-TW" altLang="en-US"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pPr marL="342900" indent="-342900" algn="l">
              <a:buFont typeface="Arial" pitchFamily="34" charset="0"/>
              <a:buChar char="•"/>
            </a:pPr>
            <a:endParaRPr lang="en-US" altLang="zh-TW" sz="2400" b="1" dirty="0">
              <a:solidFill>
                <a:srgbClr val="FFFF99"/>
              </a:solidFill>
              <a:effectLst>
                <a:outerShdw blurRad="38100" dist="38100" dir="2700000" algn="tl">
                  <a:srgbClr val="000000">
                    <a:alpha val="43137"/>
                  </a:srgbClr>
                </a:outerShdw>
              </a:effectLst>
            </a:endParaRPr>
          </a:p>
          <a:p>
            <a:pPr marL="342900" indent="-342900" algn="l">
              <a:buFont typeface="Arial" pitchFamily="34" charset="0"/>
              <a:buChar char="•"/>
            </a:pPr>
            <a:r>
              <a:rPr lang="zh-TW" altLang="zh-TW" sz="2400" b="1" dirty="0" smtClean="0">
                <a:solidFill>
                  <a:srgbClr val="FFFF99"/>
                </a:solidFill>
                <a:effectLst>
                  <a:outerShdw blurRad="38100" dist="38100" dir="2700000" algn="tl">
                    <a:srgbClr val="000000">
                      <a:alpha val="43137"/>
                    </a:srgbClr>
                  </a:outerShdw>
                </a:effectLst>
              </a:rPr>
              <a:t>昴</a:t>
            </a:r>
            <a:r>
              <a:rPr lang="zh-TW" altLang="zh-TW" sz="2400" b="1" dirty="0">
                <a:solidFill>
                  <a:srgbClr val="FFFF99"/>
                </a:solidFill>
                <a:effectLst>
                  <a:outerShdw blurRad="38100" dist="38100" dir="2700000" algn="tl">
                    <a:srgbClr val="000000">
                      <a:alpha val="43137"/>
                    </a:srgbClr>
                  </a:outerShdw>
                </a:effectLst>
              </a:rPr>
              <a:t>宿星團協助我們打開脈輪，並清理我們的情緒體。天狼星團則協助我們開發理性思想體，以便理解蘊含我們實相的</a:t>
            </a:r>
            <a:r>
              <a:rPr lang="zh-TW" altLang="zh-TW" sz="2400" b="1" dirty="0" smtClean="0">
                <a:solidFill>
                  <a:srgbClr val="FFFF99"/>
                </a:solidFill>
                <a:effectLst>
                  <a:outerShdw blurRad="38100" dist="38100" dir="2700000" algn="tl">
                    <a:srgbClr val="000000">
                      <a:alpha val="43137"/>
                    </a:srgbClr>
                  </a:outerShdw>
                </a:effectLst>
              </a:rPr>
              <a:t>神聖</a:t>
            </a:r>
            <a:r>
              <a:rPr lang="zh-TW" altLang="en-US" sz="2400" b="1" dirty="0">
                <a:solidFill>
                  <a:srgbClr val="FFFF99"/>
                </a:solidFill>
                <a:effectLst>
                  <a:outerShdw blurRad="38100" dist="38100" dir="2700000" algn="tl">
                    <a:srgbClr val="000000">
                      <a:alpha val="43137"/>
                    </a:srgbClr>
                  </a:outerShdw>
                </a:effectLst>
              </a:rPr>
              <a:t>幾何</a:t>
            </a:r>
            <a:r>
              <a:rPr lang="zh-TW" altLang="zh-TW" sz="2400" b="1" dirty="0" smtClean="0">
                <a:solidFill>
                  <a:srgbClr val="FFFF99"/>
                </a:solidFill>
                <a:effectLst>
                  <a:outerShdw blurRad="38100" dist="38100" dir="2700000" algn="tl">
                    <a:srgbClr val="000000">
                      <a:alpha val="43137"/>
                    </a:srgbClr>
                  </a:outerShdw>
                </a:effectLst>
              </a:rPr>
              <a:t>光</a:t>
            </a:r>
            <a:r>
              <a:rPr lang="zh-TW" altLang="zh-TW" sz="2400" b="1" dirty="0">
                <a:solidFill>
                  <a:srgbClr val="FFFF99"/>
                </a:solidFill>
                <a:effectLst>
                  <a:outerShdw blurRad="38100" dist="38100" dir="2700000" algn="tl">
                    <a:srgbClr val="000000">
                      <a:alpha val="43137"/>
                    </a:srgbClr>
                  </a:outerShdw>
                </a:effectLst>
              </a:rPr>
              <a:t>體。</a:t>
            </a:r>
          </a:p>
          <a:p>
            <a:pPr algn="l"/>
            <a:endParaRPr lang="en-US" altLang="zh-TW" sz="2400" b="1" dirty="0">
              <a:solidFill>
                <a:srgbClr val="FFFF99"/>
              </a:solidFill>
              <a:effectLst>
                <a:outerShdw blurRad="38100" dist="38100" dir="2700000" algn="tl">
                  <a:srgbClr val="000000">
                    <a:alpha val="43137"/>
                  </a:srgbClr>
                </a:outerShdw>
              </a:effectLst>
            </a:endParaRPr>
          </a:p>
          <a:p>
            <a:pPr marL="342900" indent="-342900" algn="l">
              <a:buFont typeface="Arial" pitchFamily="34" charset="0"/>
              <a:buChar char="•"/>
            </a:pPr>
            <a:r>
              <a:rPr lang="zh-TW" altLang="en-US" sz="2400" b="1" dirty="0" smtClean="0">
                <a:solidFill>
                  <a:srgbClr val="FFFF99"/>
                </a:solidFill>
                <a:effectLst>
                  <a:outerShdw blurRad="38100" dist="38100" dir="2700000" algn="tl">
                    <a:srgbClr val="000000">
                      <a:alpha val="43137"/>
                    </a:srgbClr>
                  </a:outerShdw>
                </a:effectLst>
              </a:rPr>
              <a:t>也</a:t>
            </a:r>
            <a:r>
              <a:rPr lang="zh-TW" altLang="zh-TW" sz="2400" b="1" dirty="0" smtClean="0">
                <a:solidFill>
                  <a:srgbClr val="FFFF99"/>
                </a:solidFill>
                <a:effectLst>
                  <a:outerShdw blurRad="38100" dist="38100" dir="2700000" algn="tl">
                    <a:srgbClr val="000000">
                      <a:alpha val="43137"/>
                    </a:srgbClr>
                  </a:outerShdw>
                </a:effectLst>
              </a:rPr>
              <a:t>因</a:t>
            </a:r>
            <a:r>
              <a:rPr lang="zh-TW" altLang="zh-TW" sz="2400" b="1" dirty="0">
                <a:solidFill>
                  <a:srgbClr val="FFFF99"/>
                </a:solidFill>
                <a:effectLst>
                  <a:outerShdw blurRad="38100" dist="38100" dir="2700000" algn="tl">
                    <a:srgbClr val="000000">
                      <a:alpha val="43137"/>
                    </a:srgbClr>
                  </a:outerShdw>
                </a:effectLst>
              </a:rPr>
              <a:t>地球進入</a:t>
            </a:r>
            <a:r>
              <a:rPr lang="zh-TW" altLang="zh-TW" sz="2400" b="1" dirty="0" smtClean="0">
                <a:solidFill>
                  <a:srgbClr val="FFFF99"/>
                </a:solidFill>
                <a:effectLst>
                  <a:outerShdw blurRad="38100" dist="38100" dir="2700000" algn="tl">
                    <a:srgbClr val="000000">
                      <a:alpha val="43137"/>
                    </a:srgbClr>
                  </a:outerShdw>
                </a:effectLst>
              </a:rPr>
              <a:t>光</a:t>
            </a:r>
            <a:r>
              <a:rPr lang="zh-TW" altLang="en-US" sz="2400" b="1" dirty="0" smtClean="0">
                <a:solidFill>
                  <a:srgbClr val="FFFF99"/>
                </a:solidFill>
                <a:effectLst>
                  <a:outerShdw blurRad="38100" dist="38100" dir="2700000" algn="tl">
                    <a:srgbClr val="000000">
                      <a:alpha val="43137"/>
                    </a:srgbClr>
                  </a:outerShdw>
                </a:effectLst>
              </a:rPr>
              <a:t>子</a:t>
            </a:r>
            <a:r>
              <a:rPr lang="zh-TW" altLang="zh-TW" sz="2400" b="1" dirty="0" smtClean="0">
                <a:solidFill>
                  <a:srgbClr val="FFFF99"/>
                </a:solidFill>
                <a:effectLst>
                  <a:outerShdw blurRad="38100" dist="38100" dir="2700000" algn="tl">
                    <a:srgbClr val="000000">
                      <a:alpha val="43137"/>
                    </a:srgbClr>
                  </a:outerShdw>
                </a:effectLst>
              </a:rPr>
              <a:t>帶</a:t>
            </a:r>
            <a:r>
              <a:rPr lang="zh-TW" altLang="zh-TW" sz="2400" b="1" dirty="0">
                <a:solidFill>
                  <a:srgbClr val="FFFF99"/>
                </a:solidFill>
                <a:effectLst>
                  <a:outerShdw blurRad="38100" dist="38100" dir="2700000" algn="tl">
                    <a:srgbClr val="000000">
                      <a:alpha val="43137"/>
                    </a:srgbClr>
                  </a:outerShdw>
                </a:effectLst>
              </a:rPr>
              <a:t>，瑪雅曆與天狼星團的宇宙知識</a:t>
            </a:r>
            <a:r>
              <a:rPr lang="zh-TW" altLang="zh-TW" sz="2400" b="1" dirty="0" smtClean="0">
                <a:solidFill>
                  <a:srgbClr val="FFFF99"/>
                </a:solidFill>
                <a:effectLst>
                  <a:outerShdw blurRad="38100" dist="38100" dir="2700000" algn="tl">
                    <a:srgbClr val="000000">
                      <a:alpha val="43137"/>
                    </a:srgbClr>
                  </a:outerShdw>
                </a:effectLst>
              </a:rPr>
              <a:t>再度</a:t>
            </a:r>
            <a:r>
              <a:rPr lang="zh-TW" altLang="en-US" sz="2400" b="1" dirty="0" smtClean="0">
                <a:solidFill>
                  <a:srgbClr val="FFFF99"/>
                </a:solidFill>
                <a:effectLst>
                  <a:outerShdw blurRad="38100" dist="38100" dir="2700000" algn="tl">
                    <a:srgbClr val="000000">
                      <a:alpha val="43137"/>
                    </a:srgbClr>
                  </a:outerShdw>
                </a:effectLst>
              </a:rPr>
              <a:t>被</a:t>
            </a:r>
            <a:r>
              <a:rPr lang="zh-TW" altLang="zh-TW" sz="2400" b="1" dirty="0" smtClean="0">
                <a:solidFill>
                  <a:srgbClr val="FFFF99"/>
                </a:solidFill>
                <a:effectLst>
                  <a:outerShdw blurRad="38100" dist="38100" dir="2700000" algn="tl">
                    <a:srgbClr val="000000">
                      <a:alpha val="43137"/>
                    </a:srgbClr>
                  </a:outerShdw>
                </a:effectLst>
              </a:rPr>
              <a:t>打開</a:t>
            </a:r>
            <a:r>
              <a:rPr lang="zh-TW" altLang="zh-TW" sz="2400" b="1" dirty="0">
                <a:solidFill>
                  <a:srgbClr val="FFFF99"/>
                </a:solidFill>
                <a:effectLst>
                  <a:outerShdw blurRad="38100" dist="38100" dir="2700000" algn="tl">
                    <a:srgbClr val="000000">
                      <a:alpha val="43137"/>
                    </a:srgbClr>
                  </a:outerShdw>
                </a:effectLst>
              </a:rPr>
              <a:t>。</a:t>
            </a:r>
          </a:p>
          <a:p>
            <a:pPr algn="l"/>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9122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結    語</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974871"/>
            <a:ext cx="8015286" cy="4025897"/>
          </a:xfrm>
        </p:spPr>
        <p:txBody>
          <a:bodyPr>
            <a:normAutofit/>
          </a:bodyPr>
          <a:lstStyle/>
          <a:p>
            <a:r>
              <a:rPr lang="zh-TW" altLang="zh-TW" sz="2400" b="1" dirty="0">
                <a:solidFill>
                  <a:srgbClr val="FFFF99"/>
                </a:solidFill>
                <a:effectLst>
                  <a:outerShdw blurRad="38100" dist="38100" dir="2700000" algn="tl">
                    <a:srgbClr val="000000">
                      <a:alpha val="43137"/>
                    </a:srgbClr>
                  </a:outerShdw>
                </a:effectLst>
              </a:rPr>
              <a:t>一旦進入光的紀元，懂得運用光的勢能進行清理與淨化的人</a:t>
            </a:r>
            <a:r>
              <a:rPr lang="zh-TW" altLang="zh-TW" sz="2400" b="1" dirty="0" smtClean="0">
                <a:solidFill>
                  <a:srgbClr val="FFFF99"/>
                </a:solidFill>
                <a:effectLst>
                  <a:outerShdw blurRad="38100" dist="38100" dir="2700000" algn="tl">
                    <a:srgbClr val="000000">
                      <a:alpha val="43137"/>
                    </a:srgbClr>
                  </a:outerShdw>
                </a:effectLst>
              </a:rPr>
              <a:t>，比起</a:t>
            </a:r>
            <a:r>
              <a:rPr lang="zh-TW" altLang="zh-TW" sz="2400" b="1" dirty="0">
                <a:solidFill>
                  <a:srgbClr val="FFFF99"/>
                </a:solidFill>
                <a:effectLst>
                  <a:outerShdw blurRad="38100" dist="38100" dir="2700000" algn="tl">
                    <a:srgbClr val="000000">
                      <a:alpha val="43137"/>
                    </a:srgbClr>
                  </a:outerShdw>
                </a:effectLst>
              </a:rPr>
              <a:t>黑暗時期的人類更容易從第三次元的夢境中覺醒，從而結束在第三次元的</a:t>
            </a:r>
            <a:r>
              <a:rPr lang="zh-TW" altLang="zh-TW" sz="2400" b="1" dirty="0" smtClean="0">
                <a:solidFill>
                  <a:srgbClr val="FFFF99"/>
                </a:solidFill>
                <a:effectLst>
                  <a:outerShdw blurRad="38100" dist="38100" dir="2700000" algn="tl">
                    <a:srgbClr val="000000">
                      <a:alpha val="43137"/>
                    </a:srgbClr>
                  </a:outerShdw>
                </a:effectLst>
              </a:rPr>
              <a:t>因果學習</a:t>
            </a:r>
            <a:r>
              <a:rPr lang="zh-TW" altLang="zh-TW" sz="2400" b="1" dirty="0">
                <a:solidFill>
                  <a:srgbClr val="FFFF99"/>
                </a:solidFill>
                <a:effectLst>
                  <a:outerShdw blurRad="38100" dist="38100" dir="2700000" algn="tl">
                    <a:srgbClr val="000000">
                      <a:alpha val="43137"/>
                    </a:srgbClr>
                  </a:outerShdw>
                </a:effectLst>
              </a:rPr>
              <a:t>課程</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r>
              <a:rPr lang="zh-TW" altLang="zh-TW" sz="2400" b="1" dirty="0">
                <a:solidFill>
                  <a:srgbClr val="FFFF99"/>
                </a:solidFill>
                <a:effectLst>
                  <a:outerShdw blurRad="38100" dist="38100" dir="2700000" algn="tl">
                    <a:srgbClr val="000000">
                      <a:alpha val="43137"/>
                    </a:srgbClr>
                  </a:outerShdw>
                </a:effectLst>
              </a:rPr>
              <a:t>要實現生命的圓滿，我們必需要能與蓋亞的巨大勢能共振共鳴，以便延伸到銀河中心的黑洞之中</a:t>
            </a:r>
            <a:r>
              <a:rPr lang="zh-TW" altLang="zh-TW" sz="2400" b="1" dirty="0" smtClean="0">
                <a:solidFill>
                  <a:srgbClr val="FFFF99"/>
                </a:solidFill>
                <a:effectLst>
                  <a:outerShdw blurRad="38100" dist="38100" dir="2700000" algn="tl">
                    <a:srgbClr val="000000">
                      <a:alpha val="43137"/>
                    </a:srgbClr>
                  </a:outerShdw>
                </a:effectLst>
              </a:rPr>
              <a:t>。</a:t>
            </a:r>
            <a:r>
              <a:rPr lang="zh-TW" altLang="zh-TW" sz="2400" b="1" dirty="0">
                <a:solidFill>
                  <a:srgbClr val="FFFF99"/>
                </a:solidFill>
                <a:effectLst>
                  <a:outerShdw blurRad="38100" dist="38100" dir="2700000" algn="tl">
                    <a:srgbClr val="000000">
                      <a:alpha val="43137"/>
                    </a:srgbClr>
                  </a:outerShdw>
                </a:effectLst>
              </a:rPr>
              <a:t>瞭解自己不只是一個三次元的存在，而是多次元的存在，我們便能走出自己的侷限性思想了</a:t>
            </a:r>
            <a:r>
              <a:rPr lang="zh-TW" altLang="zh-TW" sz="2400" b="1" dirty="0" smtClean="0">
                <a:solidFill>
                  <a:srgbClr val="FFFF99"/>
                </a:solidFill>
                <a:effectLst>
                  <a:outerShdw blurRad="38100" dist="38100" dir="2700000" algn="tl">
                    <a:srgbClr val="000000">
                      <a:alpha val="43137"/>
                    </a:srgbClr>
                  </a:outerShdw>
                </a:effectLst>
              </a:rPr>
              <a:t>。</a:t>
            </a:r>
            <a:endParaRPr lang="en-US" altLang="zh-TW" sz="2400" b="1" dirty="0" smtClean="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en-US" altLang="zh-TW" sz="2400" b="1" dirty="0">
              <a:solidFill>
                <a:srgbClr val="FFFF99"/>
              </a:solidFill>
              <a:effectLst>
                <a:outerShdw blurRad="38100" dist="38100" dir="2700000" algn="tl">
                  <a:srgbClr val="000000">
                    <a:alpha val="43137"/>
                  </a:srgbClr>
                </a:outerShdw>
              </a:effectLst>
            </a:endParaRPr>
          </a:p>
          <a:p>
            <a:endParaRPr lang="zh-TW" altLang="zh-TW"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056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cosmos-3.bmp"/>
          <p:cNvPicPr>
            <a:picLocks noChangeAspect="1"/>
          </p:cNvPicPr>
          <p:nvPr/>
        </p:nvPicPr>
        <p:blipFill>
          <a:blip r:embed="rId2"/>
          <a:stretch>
            <a:fillRect/>
          </a:stretch>
        </p:blipFill>
        <p:spPr>
          <a:xfrm>
            <a:off x="0" y="0"/>
            <a:ext cx="9143999" cy="6858000"/>
          </a:xfrm>
          <a:prstGeom prst="rect">
            <a:avLst/>
          </a:prstGeom>
        </p:spPr>
      </p:pic>
      <p:sp>
        <p:nvSpPr>
          <p:cNvPr id="3" name="內容版面配置區 2"/>
          <p:cNvSpPr>
            <a:spLocks noGrp="1"/>
          </p:cNvSpPr>
          <p:nvPr>
            <p:ph idx="1"/>
          </p:nvPr>
        </p:nvSpPr>
        <p:spPr>
          <a:xfrm>
            <a:off x="557242" y="1696819"/>
            <a:ext cx="8229600" cy="3589569"/>
          </a:xfrm>
        </p:spPr>
        <p:txBody>
          <a:bodyPr/>
          <a:lstStyle/>
          <a:p>
            <a:pPr marL="0" indent="0">
              <a:buNone/>
            </a:pPr>
            <a:r>
              <a:rPr lang="en-US" altLang="zh-TW" sz="2800" b="1" i="1" dirty="0" smtClean="0">
                <a:solidFill>
                  <a:srgbClr val="FFFF99"/>
                </a:solidFill>
                <a:latin typeface="Batang" pitchFamily="18" charset="-127"/>
                <a:ea typeface="Batang" pitchFamily="18" charset="-127"/>
              </a:rPr>
              <a:t>Only the spirit-indwelt man can comprehend that the universe is friendly to the individual.</a:t>
            </a:r>
            <a:r>
              <a:rPr lang="zh-TW" altLang="en-US" sz="2800" b="1" i="1" dirty="0" smtClean="0">
                <a:solidFill>
                  <a:srgbClr val="FFFF99"/>
                </a:solidFill>
                <a:latin typeface="Batang" pitchFamily="18" charset="-127"/>
                <a:ea typeface="Batang" pitchFamily="18" charset="-127"/>
              </a:rPr>
              <a:t>   </a:t>
            </a:r>
            <a:endParaRPr lang="en-US" altLang="zh-TW" sz="2800" b="1" i="1" dirty="0" smtClean="0">
              <a:solidFill>
                <a:srgbClr val="FFFF99"/>
              </a:solidFill>
              <a:latin typeface="Batang" pitchFamily="18" charset="-127"/>
              <a:ea typeface="Batang" pitchFamily="18" charset="-127"/>
            </a:endParaRPr>
          </a:p>
          <a:p>
            <a:pPr marL="0" indent="0">
              <a:buNone/>
            </a:pPr>
            <a:r>
              <a:rPr lang="en-US" altLang="zh-TW" sz="2800" b="1" i="1" dirty="0">
                <a:solidFill>
                  <a:srgbClr val="FFFF99"/>
                </a:solidFill>
                <a:latin typeface="Batang" pitchFamily="18" charset="-127"/>
                <a:ea typeface="Batang" pitchFamily="18" charset="-127"/>
              </a:rPr>
              <a:t> </a:t>
            </a:r>
            <a:r>
              <a:rPr lang="en-US" altLang="zh-TW" sz="2800" b="1" i="1" dirty="0" smtClean="0">
                <a:solidFill>
                  <a:srgbClr val="FFFF99"/>
                </a:solidFill>
                <a:latin typeface="Batang" pitchFamily="18" charset="-127"/>
                <a:ea typeface="Batang" pitchFamily="18" charset="-127"/>
              </a:rPr>
              <a:t>                                        </a:t>
            </a:r>
            <a:r>
              <a:rPr lang="zh-TW" altLang="en-US" sz="2800" b="1" i="1" dirty="0" smtClean="0">
                <a:solidFill>
                  <a:srgbClr val="FFFF99"/>
                </a:solidFill>
                <a:latin typeface="Batang" pitchFamily="18" charset="-127"/>
                <a:ea typeface="Batang" pitchFamily="18" charset="-127"/>
              </a:rPr>
              <a:t>    </a:t>
            </a:r>
            <a:r>
              <a:rPr lang="en-US" altLang="zh-TW" sz="2400" b="1" i="1" dirty="0" smtClean="0">
                <a:solidFill>
                  <a:srgbClr val="FFFF99"/>
                </a:solidFill>
                <a:latin typeface="Batang" pitchFamily="18" charset="-127"/>
                <a:ea typeface="Batang" pitchFamily="18" charset="-127"/>
              </a:rPr>
              <a:t>~</a:t>
            </a:r>
            <a:r>
              <a:rPr lang="zh-TW" altLang="en-US" sz="2400" b="1" i="1" dirty="0" smtClean="0">
                <a:solidFill>
                  <a:srgbClr val="FFFF99"/>
                </a:solidFill>
                <a:latin typeface="Batang" pitchFamily="18" charset="-127"/>
                <a:ea typeface="Batang" pitchFamily="18" charset="-127"/>
              </a:rPr>
              <a:t> </a:t>
            </a:r>
            <a:r>
              <a:rPr lang="en-US" altLang="zh-TW" sz="2400" b="1" i="1" dirty="0" smtClean="0">
                <a:solidFill>
                  <a:srgbClr val="FFFF99"/>
                </a:solidFill>
                <a:latin typeface="Batang" pitchFamily="18" charset="-127"/>
                <a:ea typeface="Batang" pitchFamily="18" charset="-127"/>
              </a:rPr>
              <a:t>from </a:t>
            </a:r>
            <a:r>
              <a:rPr lang="en-US" altLang="zh-TW" sz="2400" b="1" i="1" dirty="0" err="1" smtClean="0">
                <a:solidFill>
                  <a:srgbClr val="FFFF99"/>
                </a:solidFill>
                <a:latin typeface="Batang" pitchFamily="18" charset="-127"/>
                <a:ea typeface="Batang" pitchFamily="18" charset="-127"/>
              </a:rPr>
              <a:t>Urantia</a:t>
            </a:r>
            <a:endParaRPr lang="en-US" altLang="zh-TW" sz="2400" b="1" i="1" dirty="0" smtClean="0">
              <a:solidFill>
                <a:srgbClr val="FFFF99"/>
              </a:solidFill>
              <a:latin typeface="Batang" pitchFamily="18" charset="-127"/>
              <a:ea typeface="Batang" pitchFamily="18" charset="-127"/>
            </a:endParaRPr>
          </a:p>
          <a:p>
            <a:endParaRPr lang="en-US" altLang="zh-TW" sz="2800" b="1" dirty="0" smtClean="0">
              <a:solidFill>
                <a:srgbClr val="FFFF99"/>
              </a:solidFill>
            </a:endParaRPr>
          </a:p>
          <a:p>
            <a:pPr marL="0" indent="0">
              <a:buNone/>
            </a:pPr>
            <a:r>
              <a:rPr lang="zh-TW" altLang="en-US" sz="2800" b="1" kern="1400" spc="60" dirty="0" smtClean="0">
                <a:solidFill>
                  <a:srgbClr val="FFFF99"/>
                </a:solidFill>
                <a:effectLst>
                  <a:outerShdw blurRad="38100" dist="38100" dir="2700000" algn="tl">
                    <a:srgbClr val="000000">
                      <a:alpha val="43137"/>
                    </a:srgbClr>
                  </a:outerShdw>
                </a:effectLst>
              </a:rPr>
              <a:t>只有</a:t>
            </a:r>
            <a:r>
              <a:rPr lang="zh-TW" altLang="en-US" sz="2800" b="1" kern="1400" spc="60" dirty="0">
                <a:solidFill>
                  <a:srgbClr val="FFFF99"/>
                </a:solidFill>
                <a:effectLst>
                  <a:outerShdw blurRad="38100" dist="38100" dir="2700000" algn="tl">
                    <a:srgbClr val="000000">
                      <a:alpha val="43137"/>
                    </a:srgbClr>
                  </a:outerShdw>
                </a:effectLst>
              </a:rPr>
              <a:t>具備靈性的</a:t>
            </a:r>
            <a:r>
              <a:rPr lang="zh-TW" altLang="en-US" sz="2800" b="1" kern="1400" spc="60" dirty="0" smtClean="0">
                <a:solidFill>
                  <a:srgbClr val="FFFF99"/>
                </a:solidFill>
                <a:effectLst>
                  <a:outerShdw blurRad="38100" dist="38100" dir="2700000" algn="tl">
                    <a:srgbClr val="000000">
                      <a:alpha val="43137"/>
                    </a:srgbClr>
                  </a:outerShdw>
                </a:effectLst>
              </a:rPr>
              <a:t>人，得以領悟宇宙對每個個體是</a:t>
            </a:r>
            <a:r>
              <a:rPr lang="zh-TW" altLang="en-US" sz="2800" b="1" kern="1400" spc="60" dirty="0">
                <a:solidFill>
                  <a:srgbClr val="FFFF99"/>
                </a:solidFill>
                <a:effectLst>
                  <a:outerShdw blurRad="38100" dist="38100" dir="2700000" algn="tl">
                    <a:srgbClr val="000000">
                      <a:alpha val="43137"/>
                    </a:srgbClr>
                  </a:outerShdw>
                </a:effectLst>
              </a:rPr>
              <a:t>如此</a:t>
            </a:r>
            <a:r>
              <a:rPr lang="zh-TW" altLang="en-US" sz="2800" b="1" kern="1400" spc="60" dirty="0" smtClean="0">
                <a:solidFill>
                  <a:srgbClr val="FFFF99"/>
                </a:solidFill>
                <a:effectLst>
                  <a:outerShdw blurRad="38100" dist="38100" dir="2700000" algn="tl">
                    <a:srgbClr val="000000">
                      <a:alpha val="43137"/>
                    </a:srgbClr>
                  </a:outerShdw>
                </a:effectLst>
              </a:rPr>
              <a:t>地友善！</a:t>
            </a:r>
            <a:endParaRPr lang="en-US" altLang="zh-TW" sz="2800" b="1" kern="1400" spc="60" dirty="0" smtClean="0">
              <a:solidFill>
                <a:srgbClr val="FFFF99"/>
              </a:solidFill>
              <a:effectLst>
                <a:outerShdw blurRad="38100" dist="38100" dir="2700000" algn="tl">
                  <a:srgbClr val="000000">
                    <a:alpha val="43137"/>
                  </a:srgbClr>
                </a:outerShdw>
              </a:effectLst>
            </a:endParaRPr>
          </a:p>
          <a:p>
            <a:endParaRPr lang="zh-TW" altLang="en-US" b="1" kern="1400" dirty="0"/>
          </a:p>
        </p:txBody>
      </p:sp>
    </p:spTree>
    <p:extLst>
      <p:ext uri="{BB962C8B-B14F-4D97-AF65-F5344CB8AC3E}">
        <p14:creationId xmlns:p14="http://schemas.microsoft.com/office/powerpoint/2010/main" val="183718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運作法則</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38982" y="1928802"/>
            <a:ext cx="8104984" cy="3797044"/>
          </a:xfrm>
        </p:spPr>
        <p:txBody>
          <a:bodyPr>
            <a:normAutofit/>
          </a:bodyPr>
          <a:lstStyle/>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對任何一個次元來說，啟動的能量來自在它之下的次元；而提升任何一個次元之</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頻率是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在它之上的那一個次元。</a:t>
            </a: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人類好像大樹一樣，以我們腳底下的脈輪根植於</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2D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。我們的軀體，像樹幹一樣在</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3D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，我們的思想意識像枝葉一樣，吸收來自</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4D</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以上的投射與能量</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。就</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像我們的頂輪，與較高次元相互輝映，將較高次元的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巨大</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力量，帶入地球。</a:t>
            </a: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6368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normAutofit/>
          </a:bodyPr>
          <a:lstStyle/>
          <a:p>
            <a:r>
              <a:rPr lang="zh-TW" altLang="en-US" sz="3600" b="1" dirty="0" smtClean="0">
                <a:solidFill>
                  <a:srgbClr val="FFFF99"/>
                </a:solidFill>
                <a:effectLst>
                  <a:outerShdw blurRad="38100" dist="38100" dir="2700000" algn="tl">
                    <a:srgbClr val="000000">
                      <a:alpha val="43137"/>
                    </a:srgbClr>
                  </a:outerShdw>
                </a:effectLst>
              </a:rPr>
              <a:t>宇宙九次元簡介</a:t>
            </a:r>
            <a:endParaRPr lang="zh-TW" altLang="en-US" sz="3600" b="1" dirty="0">
              <a:solidFill>
                <a:srgbClr val="FFFF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557242" y="1500174"/>
            <a:ext cx="8086724" cy="5000660"/>
          </a:xfrm>
        </p:spPr>
        <p:txBody>
          <a:bodyPr>
            <a:normAutofit/>
          </a:bodyPr>
          <a:lstStyle/>
          <a:p>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第一次</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 </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是我們</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通往其他所有次元的基點</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地球的核心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地球誕生</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時便已</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具有</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智慧系統</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有一個被稱之為</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中樞核心晶體</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central core crystal</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）的設置</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，具備與銀河星系中的其他</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九個次元溝通的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光纖</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，也是產生地心引力的所在</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圖</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P.9)</a:t>
            </a:r>
            <a:endPar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第二次</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第一次元之上，地殼表面之下的，就是第二次元。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地球上的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一切元素的形成，都是起始於這一次元。我們所</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釋放的一切</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負面事物，進入第二次元便成為冶煉成物質元素</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的原料</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，以提供第三次元之存在所需的資源。</a:t>
            </a:r>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1165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08720"/>
            <a:ext cx="7943848" cy="5733850"/>
          </a:xfrm>
        </p:spPr>
        <p:txBody>
          <a:bodyPr anchor="t">
            <a:normAutofit/>
          </a:bodyPr>
          <a:lstStyle/>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第三次元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的肉體生命所生活的地方便是第三次元，這</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是精</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鍊</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心靈意識的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地方</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人類</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是第三次元的管理</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者</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，它具備了</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線性</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的時間與空間</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在這一度空間中的一切事物，皆與</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我們</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這一銀河星系中所有其他次元不斷地互動</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著</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第四次</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一個非物質體的次元，其意識的運作仍然是</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二元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性的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。第三次元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中許多物質顯像的原型，是在這一次元中</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開始</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成形的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所散發出的感覺</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、夢境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；由各個星球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高次元所放射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的思想</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、智慧都彙聚在這次元中，並</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當</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形成各種思想、</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行為模式</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。第三次元的人類受這些意識與能量的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驅動而</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進行</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各種活動</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marL="0" indent="0">
              <a:buNone/>
            </a:pPr>
            <a:endParaRPr lang="zh-TW" altLang="zh-TW" sz="2400" b="1" dirty="0">
              <a:solidFill>
                <a:srgbClr val="FFFF99"/>
              </a:solidFill>
              <a:effectLst>
                <a:outerShdw blurRad="38100" dist="38100" dir="2700000" algn="tl">
                  <a:srgbClr val="000000">
                    <a:alpha val="43137"/>
                  </a:srgbClr>
                </a:outerShdw>
              </a:effectLst>
            </a:endParaRPr>
          </a:p>
          <a:p>
            <a:endParaRPr lang="en-US" altLang="zh-TW" sz="2400" b="1" dirty="0" smtClean="0">
              <a:solidFill>
                <a:srgbClr val="FFFF99"/>
              </a:solidFill>
              <a:effectLst>
                <a:outerShdw blurRad="38100" dist="38100" dir="2700000" algn="tl">
                  <a:srgbClr val="000000">
                    <a:alpha val="43137"/>
                  </a:srgbClr>
                </a:outerShdw>
              </a:effectLst>
            </a:endParaRPr>
          </a:p>
          <a:p>
            <a:endParaRPr lang="zh-TW" alt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066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692696"/>
            <a:ext cx="7961538" cy="5544616"/>
          </a:xfrm>
        </p:spPr>
        <p:txBody>
          <a:bodyPr anchor="ctr">
            <a:normAutofit lnSpcReduction="10000"/>
          </a:bodyPr>
          <a:lstStyle/>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第五</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次</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它</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只有</a:t>
            </a:r>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種</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頻率，那就是愛的頻率</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a:solidFill>
                  <a:srgbClr val="FFFF99"/>
                </a:solidFill>
                <a:effectLst>
                  <a:outerShdw blurRad="38100" dist="38100" dir="2700000" algn="tl">
                    <a:srgbClr val="000000">
                      <a:alpha val="43137"/>
                    </a:srgbClr>
                  </a:outerShdw>
                </a:effectLst>
              </a:rPr>
              <a:t>第五次元的管理者即是</a:t>
            </a:r>
            <a:r>
              <a:rPr lang="zh-TW" altLang="zh-TW" sz="2400" b="1" dirty="0" smtClean="0">
                <a:solidFill>
                  <a:srgbClr val="FFFF99"/>
                </a:solidFill>
                <a:effectLst>
                  <a:outerShdw blurRad="38100" dist="38100" dir="2700000" algn="tl">
                    <a:srgbClr val="000000">
                      <a:alpha val="43137"/>
                    </a:srgbClr>
                  </a:outerShdw>
                </a:effectLst>
              </a:rPr>
              <a:t>昴宿</a:t>
            </a:r>
            <a:r>
              <a:rPr lang="zh-TW" altLang="zh-TW" sz="2400" b="1" dirty="0">
                <a:solidFill>
                  <a:srgbClr val="FFFF99"/>
                </a:solidFill>
                <a:effectLst>
                  <a:outerShdw blurRad="38100" dist="38100" dir="2700000" algn="tl">
                    <a:srgbClr val="000000">
                      <a:alpha val="43137"/>
                    </a:srgbClr>
                  </a:outerShdw>
                </a:effectLst>
              </a:rPr>
              <a:t>星團</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他們不斷地向整個宇宙釋放愛的頻率。</a:t>
            </a:r>
          </a:p>
          <a:p>
            <a:pPr marL="0" indent="0">
              <a:buNone/>
            </a:pP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第六次元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光的存在體，第三次元的物質體是這些光體所投射出來的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。在</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這一次元中的思想意識先形成幾何形體，再投射到第三次</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物質世界中，成為物質形體。這一次元是在天狼星團的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引導中</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marL="0" indent="0">
              <a:buNone/>
            </a:pP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第七次</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傳遞純淨思想、訊息的區域。對地球而言，這是一個傳遞</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光的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宇宙訊息的高速網路，是整個銀河星系的溝通系統。仙女</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座星系掌管</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這一次元。</a:t>
            </a:r>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54117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7242" y="1214422"/>
            <a:ext cx="8015286" cy="4590842"/>
          </a:xfrm>
        </p:spPr>
        <p:txBody>
          <a:bodyPr/>
          <a:lstStyle/>
          <a:p>
            <a:r>
              <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第八次</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被</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稱之為銀河星系</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聯邦政府</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是將宇宙智慧提供給</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地球的</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一個結構組織。</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獵戶星座是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這一次元的管理者</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pPr marL="0" indent="0">
              <a:buNone/>
            </a:pPr>
            <a:endParaRPr lang="en-US"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a:p>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第九次元</a:t>
            </a:r>
            <a:r>
              <a:rPr lang="en-US"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p>
          <a:p>
            <a:pPr indent="12700">
              <a:buNone/>
            </a:pP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一個統合由各種微細</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頻率所</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交織而成之種種實相的區域</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一種精神界、靈性世界的頻率。這一次元是儲存所有</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與地球</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相關資料的</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圖書館</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這一銀河星系的政務</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中心</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是我們</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這一銀河</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星系</a:t>
            </a:r>
            <a:r>
              <a:rPr lang="zh-TW" altLang="en-US"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這一</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宇宙的總統府，由以諾天使聖</a:t>
            </a:r>
            <a:r>
              <a:rPr lang="zh-TW" altLang="zh-TW" sz="2400" b="1" dirty="0" smtClean="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團掌管</a:t>
            </a:r>
            <a:r>
              <a:rPr lang="zh-TW" altLang="zh-TW"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rPr>
              <a:t>。</a:t>
            </a:r>
            <a:endParaRPr lang="zh-TW" altLang="en-US" sz="2400" b="1" dirty="0">
              <a:solidFill>
                <a:srgbClr val="FFFF99"/>
              </a:solidFill>
              <a:effectLst>
                <a:outerShdw blurRad="38100" dist="38100" dir="2700000" algn="tl">
                  <a:srgbClr val="000000">
                    <a:alpha val="43137"/>
                  </a:srgbClr>
                </a:outerShdw>
              </a:effectLst>
              <a:latin typeface="新細明體" pitchFamily="18" charset="-120"/>
              <a:ea typeface="新細明體" pitchFamily="18" charset="-120"/>
            </a:endParaRPr>
          </a:p>
        </p:txBody>
      </p:sp>
    </p:spTree>
    <p:extLst>
      <p:ext uri="{BB962C8B-B14F-4D97-AF65-F5344CB8AC3E}">
        <p14:creationId xmlns:p14="http://schemas.microsoft.com/office/powerpoint/2010/main" val="2362695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solidFill>
                  <a:srgbClr val="FFFF99"/>
                </a:solidFill>
                <a:effectLst>
                  <a:outerShdw blurRad="38100" dist="38100" dir="2700000" algn="tl">
                    <a:srgbClr val="000000">
                      <a:alpha val="43137"/>
                    </a:srgbClr>
                  </a:outerShdw>
                </a:effectLst>
              </a:rPr>
              <a:t>地球垂直軸所連接的九次元</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3848" y="1419376"/>
            <a:ext cx="2808311" cy="486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768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2988</TotalTime>
  <Words>4955</Words>
  <Application>Microsoft Office PowerPoint</Application>
  <PresentationFormat>如螢幕大小 (4:3)</PresentationFormat>
  <Paragraphs>224</Paragraphs>
  <Slides>39</Slides>
  <Notes>2</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Office 佈景主題</vt:lpstr>
      <vt:lpstr>漫談宇宙九次元</vt:lpstr>
      <vt:lpstr>前    言</vt:lpstr>
      <vt:lpstr>多次元的基本觀念</vt:lpstr>
      <vt:lpstr>運作法則</vt:lpstr>
      <vt:lpstr>宇宙九次元簡介</vt:lpstr>
      <vt:lpstr>PowerPoint 簡報</vt:lpstr>
      <vt:lpstr>PowerPoint 簡報</vt:lpstr>
      <vt:lpstr>PowerPoint 簡報</vt:lpstr>
      <vt:lpstr>地球垂直軸所連接的九次元</vt:lpstr>
      <vt:lpstr>第一次元的本質</vt:lpstr>
      <vt:lpstr>第二次元的本質</vt:lpstr>
      <vt:lpstr>第二次元與人類的關聯</vt:lpstr>
      <vt:lpstr>第三次元的本質</vt:lpstr>
      <vt:lpstr>第三次元與人類的關聯</vt:lpstr>
      <vt:lpstr>人類與4D-9D之間的關係</vt:lpstr>
      <vt:lpstr>第四次元的本質</vt:lpstr>
      <vt:lpstr>第四次元與人類的關聯</vt:lpstr>
      <vt:lpstr> 第五次元的本質</vt:lpstr>
      <vt:lpstr>PowerPoint 簡報</vt:lpstr>
      <vt:lpstr>第五次元與人類的關聯</vt:lpstr>
      <vt:lpstr>第六次元的本質</vt:lpstr>
      <vt:lpstr>PowerPoint 簡報</vt:lpstr>
      <vt:lpstr>第六次元與人類的關聯</vt:lpstr>
      <vt:lpstr>第七次元的本質</vt:lpstr>
      <vt:lpstr>7D是一個充滿著宇宙之音的區域，6D便是由這宇宙之音的頻率共振而產生的。它是宇宙中的各星球在軌道中運行時，由旋轉的頻率產生出來的；這宇宙之音，隨著建構銀河系的光子帶而散佈到銀河系中。 </vt:lpstr>
      <vt:lpstr>PowerPoint 簡報</vt:lpstr>
      <vt:lpstr>第七次元與人類的關聯</vt:lpstr>
      <vt:lpstr>第八次元的本質</vt:lpstr>
      <vt:lpstr>PowerPoint 簡報</vt:lpstr>
      <vt:lpstr>第八次元與人類的關聯</vt:lpstr>
      <vt:lpstr>第九次元的本質</vt:lpstr>
      <vt:lpstr>PowerPoint 簡報</vt:lpstr>
      <vt:lpstr>第九次元與人類的關聯</vt:lpstr>
      <vt:lpstr>宇宙九次元與人類的關聯</vt:lpstr>
      <vt:lpstr>新紀元的準備</vt:lpstr>
      <vt:lpstr>何謂光子帶</vt:lpstr>
      <vt:lpstr>PowerPoint 簡報</vt:lpstr>
      <vt:lpstr>結    語</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漫談宇宙九次元</dc:title>
  <dc:creator>Tori</dc:creator>
  <cp:lastModifiedBy>Tori</cp:lastModifiedBy>
  <cp:revision>121</cp:revision>
  <dcterms:created xsi:type="dcterms:W3CDTF">2013-01-23T06:30:16Z</dcterms:created>
  <dcterms:modified xsi:type="dcterms:W3CDTF">2013-03-31T08:20:07Z</dcterms:modified>
</cp:coreProperties>
</file>